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9" r:id="rId9"/>
    <p:sldId id="264" r:id="rId10"/>
    <p:sldId id="280" r:id="rId11"/>
    <p:sldId id="265" r:id="rId12"/>
    <p:sldId id="258" r:id="rId13"/>
    <p:sldId id="278" r:id="rId14"/>
    <p:sldId id="266" r:id="rId15"/>
    <p:sldId id="267" r:id="rId16"/>
    <p:sldId id="276" r:id="rId17"/>
    <p:sldId id="277" r:id="rId18"/>
    <p:sldId id="270" r:id="rId19"/>
    <p:sldId id="268" r:id="rId20"/>
    <p:sldId id="274" r:id="rId21"/>
    <p:sldId id="271" r:id="rId22"/>
    <p:sldId id="275" r:id="rId23"/>
    <p:sldId id="273" r:id="rId24"/>
    <p:sldId id="28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47" d="100"/>
          <a:sy n="147" d="100"/>
        </p:scale>
        <p:origin x="208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12130A4-6E1F-5BAA-E4D8-C3FD883FF7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8D2BC812-7948-EBDD-8143-12DB9CF4E9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40B2614A-C523-DCFA-26F9-D991AF75756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1D2FB165-FA91-C61F-AA55-381C2A41F9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608C7C73-624E-082C-4F78-74BEAA7F82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ED13C69F-AF87-4A03-8534-3C92DEBF4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E66FD7-6CC5-43CE-9FD4-3581DF4C5D2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4AF2D9-E338-12B3-CB55-86CA65A98D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1BF15-899B-4BF7-AB05-563A6D7E254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3AF176CF-D36A-F059-3C5C-A0A2362047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19427784-7F1F-26C3-9126-1F24FDFF34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E9933C-146D-1BBE-751C-3E9EB2E00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726DF-ACBA-4617-9B8A-B48A1876C3C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733988D3-0B1C-3CED-9AA4-011052161E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E3F22ECA-AD9D-5E7A-F45C-2BE688196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1B0144-CB7D-2B01-0625-E670421B4E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6B73D-148F-408F-93A1-8F8D1BD0A32A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D8FEE5D8-9C47-7061-57B3-A8C9F67432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00279BD-D7B9-99FD-F097-9CF92B553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F8E302-662D-6C17-2CB0-763DED8DA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2866C-252B-46D1-AB7A-5DBCC7D228FE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A717A573-AB1F-C480-B1E8-DECC005FC4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30805D0-70A4-3039-BB1C-CCC84BCD8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854E95-C146-3388-EB8F-F431E27C22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BFB66-4FD5-491C-9FEF-4825C962AD2A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04D9800D-6988-3966-05DA-DF77F9BFA6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703C7BD-C619-1F22-EB26-2D9CEF472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F650E16-1F24-6177-3C6C-D65DBD7BF3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32D58-37CE-41FB-AC73-82159F3DBA6F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9BD62351-3E28-02BE-7C91-963FA9894E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E4D58A9-49AA-647B-F4ED-DF5DFCD35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1C6CFD2-5FCE-0E3B-5D69-07B609B5E3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D76BF-14F6-4C6D-9FDF-C28BBD4CFF9C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770F6275-2AAD-7DFC-5152-053E811CBA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F24019AE-C5BB-2619-1946-53614E26E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AB4BEFE-6D9B-2143-FA6E-96F88FE4BE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9A557-ABDC-442E-B735-20B92FF1FFA2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7A184A01-AE82-E3F5-F35A-B173B7C1AE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D5AF0FC6-3605-63E6-FFFF-F4125B953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4A5B36-2FA7-BF8B-4133-E2D330BE43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800DF-C43F-4EB8-B793-8E19458CEDDD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47AEC5EA-DC7C-A846-5B7C-054950CFD7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CAB724D5-AEBC-D67E-E4FC-AD80C9C2E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44B4BE9-BD19-D212-1294-EBCE619781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503902-4C10-4A7D-9D97-AAE05BDF59EC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9BDFB9DA-3778-FDB3-525A-DBF2C0843B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54BD94C2-DFAF-A3EF-33E0-525737594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DB7976-64B7-0F6D-F4E7-4D53D5B73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86FFE-F656-41D4-9B51-1492B9B8B082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15C31C67-CAAB-8ED2-2DC3-E53CF33EA6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9838CF07-D659-DB84-8178-92F3E0363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4329CA-EC02-37AF-D0C2-DDB9718DA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CF586-4691-47FE-BBE8-ACCA1AAFE1A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FAF8230C-8091-2C86-79AA-1055A6ABB1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070491F-DD38-521C-2970-188F0BD94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089585-A236-0162-7764-2F58DE40D4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A1852-3A36-48A8-A019-4E15D1161F0A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460B3C49-9250-12FB-7CB1-EC76B887E0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49C1AF7A-E6DF-531E-E0D2-132F380C7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69A394C-7F7E-9F58-A63A-5981EAF080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F13EA-488D-4DBE-9FED-61383426F1D7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BB9EEF9D-ED10-0DDA-16DF-A2559C3EEF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97487456-D959-430A-C3D2-855B647E1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1EE780-8DA1-99CB-1993-8632A49DE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FE6E4-A92B-4506-8278-86956BC7EFF0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170E45F9-5284-2F13-67DF-AD721D7A71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7D6BD68-4111-0731-E370-E2610F663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02F6A8-A675-88C5-3545-8B41C80C3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FABFA-AC9C-4520-92E4-AF10F634BE6A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51ABE943-2125-2EBE-8526-335BCC3F02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173379B8-7757-57AB-F2FB-212C3D45C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CD50D8-5758-8BA3-5A80-D74298B4BF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6D2DE5-AB0D-4D42-B018-5804C4CD9049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85440086-E547-431B-DB0C-E6B2FC5799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06BDC8EC-E021-CFA0-06EA-4351EDB67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11A29F-789F-0036-94EB-C2B7C28DBA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1EB92F-08E5-48C3-A07E-DC37A533674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5B86FBDF-E2D4-6EF3-85B0-B5F4B92B80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281AB3D-A174-F317-0B6B-373E636F4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DF8F2B-CDC2-BD95-3AEC-999E515075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C5D8F-821F-4976-8D2A-2DA97359C21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731FE77B-F47E-83E4-9CEE-3FBB7AFD73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5C401B1B-36CF-6D30-33C0-92BBBE042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668B2E-1814-89DF-0B4B-E5D7192408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18FD2-6BFB-4F40-A5A7-5B3562CC412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283C1D50-EB48-8480-908F-E461453DC0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0758ABE-4345-85BB-E31B-93E57BD16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D81D8A-BCEA-1783-C197-3E2BC07204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4850F-C558-41D5-A6DD-2AAEB37FA6F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B337088E-1499-871B-BD68-31B9B4429B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D54D5F2-053E-2959-3D35-1C459275C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3517D1-FA45-356B-6151-36D0B261BC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46B36-CB24-41D5-BB16-442244C7249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4E16EF48-7B23-0D2C-846D-801FB40E44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84DFEE8-E6E3-4759-5DB9-7891214E4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4489BD-1E76-0870-012E-745AD73C8A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092D9-C2AA-4DB3-91E6-08C215F05BA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6EF1A3CE-F71B-BA23-B860-6C0833E85F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8F2AF3EE-BDBC-EB98-F14A-3A346F471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A88EB3-F18F-306A-F2C5-7A0BB224AA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9740A-EBB2-47A9-A217-9A806A0109E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3C97F290-B38D-8A14-391D-12DB35E9D2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D2658E2-0B4A-881A-6271-599B88489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0" name="Group 18">
            <a:extLst>
              <a:ext uri="{FF2B5EF4-FFF2-40B4-BE49-F238E27FC236}">
                <a16:creationId xmlns:a16="http://schemas.microsoft.com/office/drawing/2014/main" id="{AD64C884-0FB5-BEBE-B318-94F6E0FFED77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3074" name="Rectangle 2">
              <a:extLst>
                <a:ext uri="{FF2B5EF4-FFF2-40B4-BE49-F238E27FC236}">
                  <a16:creationId xmlns:a16="http://schemas.microsoft.com/office/drawing/2014/main" id="{6E2244EA-8A9E-1AE3-0236-5BCC6B61DF18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AB4CFADB-1609-2B78-CD68-A18407E7027B}"/>
                </a:ext>
              </a:extLst>
            </p:cNvPr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>
                <a:gd name="T0" fmla="*/ 0 w 3625"/>
                <a:gd name="T1" fmla="*/ 1491 h 1492"/>
                <a:gd name="T2" fmla="*/ 0 w 3625"/>
                <a:gd name="T3" fmla="*/ 0 h 1492"/>
                <a:gd name="T4" fmla="*/ 171 w 3625"/>
                <a:gd name="T5" fmla="*/ 3 h 1492"/>
                <a:gd name="T6" fmla="*/ 355 w 3625"/>
                <a:gd name="T7" fmla="*/ 9 h 1492"/>
                <a:gd name="T8" fmla="*/ 499 w 3625"/>
                <a:gd name="T9" fmla="*/ 21 h 1492"/>
                <a:gd name="T10" fmla="*/ 650 w 3625"/>
                <a:gd name="T11" fmla="*/ 36 h 1492"/>
                <a:gd name="T12" fmla="*/ 809 w 3625"/>
                <a:gd name="T13" fmla="*/ 54 h 1492"/>
                <a:gd name="T14" fmla="*/ 957 w 3625"/>
                <a:gd name="T15" fmla="*/ 78 h 1492"/>
                <a:gd name="T16" fmla="*/ 1119 w 3625"/>
                <a:gd name="T17" fmla="*/ 105 h 1492"/>
                <a:gd name="T18" fmla="*/ 1261 w 3625"/>
                <a:gd name="T19" fmla="*/ 133 h 1492"/>
                <a:gd name="T20" fmla="*/ 1441 w 3625"/>
                <a:gd name="T21" fmla="*/ 175 h 1492"/>
                <a:gd name="T22" fmla="*/ 1598 w 3625"/>
                <a:gd name="T23" fmla="*/ 217 h 1492"/>
                <a:gd name="T24" fmla="*/ 1763 w 3625"/>
                <a:gd name="T25" fmla="*/ 269 h 1492"/>
                <a:gd name="T26" fmla="*/ 1887 w 3625"/>
                <a:gd name="T27" fmla="*/ 308 h 1492"/>
                <a:gd name="T28" fmla="*/ 2085 w 3625"/>
                <a:gd name="T29" fmla="*/ 384 h 1492"/>
                <a:gd name="T30" fmla="*/ 2230 w 3625"/>
                <a:gd name="T31" fmla="*/ 444 h 1492"/>
                <a:gd name="T32" fmla="*/ 2456 w 3625"/>
                <a:gd name="T33" fmla="*/ 547 h 1492"/>
                <a:gd name="T34" fmla="*/ 2666 w 3625"/>
                <a:gd name="T35" fmla="*/ 662 h 1492"/>
                <a:gd name="T36" fmla="*/ 2859 w 3625"/>
                <a:gd name="T37" fmla="*/ 786 h 1492"/>
                <a:gd name="T38" fmla="*/ 3046 w 3625"/>
                <a:gd name="T39" fmla="*/ 920 h 1492"/>
                <a:gd name="T40" fmla="*/ 3193 w 3625"/>
                <a:gd name="T41" fmla="*/ 1038 h 1492"/>
                <a:gd name="T42" fmla="*/ 3332 w 3625"/>
                <a:gd name="T43" fmla="*/ 1168 h 1492"/>
                <a:gd name="T44" fmla="*/ 3440 w 3625"/>
                <a:gd name="T45" fmla="*/ 1280 h 1492"/>
                <a:gd name="T46" fmla="*/ 3524 w 3625"/>
                <a:gd name="T47" fmla="*/ 1380 h 1492"/>
                <a:gd name="T48" fmla="*/ 3624 w 3625"/>
                <a:gd name="T49" fmla="*/ 1491 h 1492"/>
                <a:gd name="T50" fmla="*/ 3608 w 3625"/>
                <a:gd name="T51" fmla="*/ 1491 h 1492"/>
                <a:gd name="T52" fmla="*/ 0 w 3625"/>
                <a:gd name="T53" fmla="*/ 1491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6" name="Freeform 4">
              <a:extLst>
                <a:ext uri="{FF2B5EF4-FFF2-40B4-BE49-F238E27FC236}">
                  <a16:creationId xmlns:a16="http://schemas.microsoft.com/office/drawing/2014/main" id="{D959EA22-E076-31E6-795A-CF37DA616AB6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>
                <a:gd name="T0" fmla="*/ 2718 w 5143"/>
                <a:gd name="T1" fmla="*/ 405 h 1902"/>
                <a:gd name="T2" fmla="*/ 2466 w 5143"/>
                <a:gd name="T3" fmla="*/ 333 h 1902"/>
                <a:gd name="T4" fmla="*/ 2202 w 5143"/>
                <a:gd name="T5" fmla="*/ 261 h 1902"/>
                <a:gd name="T6" fmla="*/ 1929 w 5143"/>
                <a:gd name="T7" fmla="*/ 198 h 1902"/>
                <a:gd name="T8" fmla="*/ 1695 w 5143"/>
                <a:gd name="T9" fmla="*/ 153 h 1902"/>
                <a:gd name="T10" fmla="*/ 1434 w 5143"/>
                <a:gd name="T11" fmla="*/ 111 h 1902"/>
                <a:gd name="T12" fmla="*/ 1188 w 5143"/>
                <a:gd name="T13" fmla="*/ 75 h 1902"/>
                <a:gd name="T14" fmla="*/ 957 w 5143"/>
                <a:gd name="T15" fmla="*/ 48 h 1902"/>
                <a:gd name="T16" fmla="*/ 747 w 5143"/>
                <a:gd name="T17" fmla="*/ 30 h 1902"/>
                <a:gd name="T18" fmla="*/ 501 w 5143"/>
                <a:gd name="T19" fmla="*/ 15 h 1902"/>
                <a:gd name="T20" fmla="*/ 246 w 5143"/>
                <a:gd name="T21" fmla="*/ 3 h 1902"/>
                <a:gd name="T22" fmla="*/ 0 w 5143"/>
                <a:gd name="T23" fmla="*/ 0 h 1902"/>
                <a:gd name="T24" fmla="*/ 0 w 5143"/>
                <a:gd name="T25" fmla="*/ 275 h 1902"/>
                <a:gd name="T26" fmla="*/ 0 w 5143"/>
                <a:gd name="T27" fmla="*/ 345 h 1902"/>
                <a:gd name="T28" fmla="*/ 0 w 5143"/>
                <a:gd name="T29" fmla="*/ 275 h 1902"/>
                <a:gd name="T30" fmla="*/ 0 w 5143"/>
                <a:gd name="T31" fmla="*/ 342 h 1902"/>
                <a:gd name="T32" fmla="*/ 339 w 5143"/>
                <a:gd name="T33" fmla="*/ 351 h 1902"/>
                <a:gd name="T34" fmla="*/ 606 w 5143"/>
                <a:gd name="T35" fmla="*/ 372 h 1902"/>
                <a:gd name="T36" fmla="*/ 852 w 5143"/>
                <a:gd name="T37" fmla="*/ 399 h 1902"/>
                <a:gd name="T38" fmla="*/ 1068 w 5143"/>
                <a:gd name="T39" fmla="*/ 435 h 1902"/>
                <a:gd name="T40" fmla="*/ 1275 w 5143"/>
                <a:gd name="T41" fmla="*/ 474 h 1902"/>
                <a:gd name="T42" fmla="*/ 1545 w 5143"/>
                <a:gd name="T43" fmla="*/ 540 h 1902"/>
                <a:gd name="T44" fmla="*/ 1761 w 5143"/>
                <a:gd name="T45" fmla="*/ 603 h 1902"/>
                <a:gd name="T46" fmla="*/ 1971 w 5143"/>
                <a:gd name="T47" fmla="*/ 678 h 1902"/>
                <a:gd name="T48" fmla="*/ 2166 w 5143"/>
                <a:gd name="T49" fmla="*/ 747 h 1902"/>
                <a:gd name="T50" fmla="*/ 2397 w 5143"/>
                <a:gd name="T51" fmla="*/ 852 h 1902"/>
                <a:gd name="T52" fmla="*/ 2613 w 5143"/>
                <a:gd name="T53" fmla="*/ 960 h 1902"/>
                <a:gd name="T54" fmla="*/ 2832 w 5143"/>
                <a:gd name="T55" fmla="*/ 1095 h 1902"/>
                <a:gd name="T56" fmla="*/ 3012 w 5143"/>
                <a:gd name="T57" fmla="*/ 1212 h 1902"/>
                <a:gd name="T58" fmla="*/ 3186 w 5143"/>
                <a:gd name="T59" fmla="*/ 1347 h 1902"/>
                <a:gd name="T60" fmla="*/ 3351 w 5143"/>
                <a:gd name="T61" fmla="*/ 1497 h 1902"/>
                <a:gd name="T62" fmla="*/ 3480 w 5143"/>
                <a:gd name="T63" fmla="*/ 1629 h 1902"/>
                <a:gd name="T64" fmla="*/ 3612 w 5143"/>
                <a:gd name="T65" fmla="*/ 1785 h 1902"/>
                <a:gd name="T66" fmla="*/ 3699 w 5143"/>
                <a:gd name="T67" fmla="*/ 1901 h 1902"/>
                <a:gd name="T68" fmla="*/ 5142 w 5143"/>
                <a:gd name="T69" fmla="*/ 1901 h 1902"/>
                <a:gd name="T70" fmla="*/ 5076 w 5143"/>
                <a:gd name="T71" fmla="*/ 1827 h 1902"/>
                <a:gd name="T72" fmla="*/ 4968 w 5143"/>
                <a:gd name="T73" fmla="*/ 1707 h 1902"/>
                <a:gd name="T74" fmla="*/ 4797 w 5143"/>
                <a:gd name="T75" fmla="*/ 1539 h 1902"/>
                <a:gd name="T76" fmla="*/ 4617 w 5143"/>
                <a:gd name="T77" fmla="*/ 1383 h 1902"/>
                <a:gd name="T78" fmla="*/ 4410 w 5143"/>
                <a:gd name="T79" fmla="*/ 1221 h 1902"/>
                <a:gd name="T80" fmla="*/ 4185 w 5143"/>
                <a:gd name="T81" fmla="*/ 1071 h 1902"/>
                <a:gd name="T82" fmla="*/ 3960 w 5143"/>
                <a:gd name="T83" fmla="*/ 939 h 1902"/>
                <a:gd name="T84" fmla="*/ 3708 w 5143"/>
                <a:gd name="T85" fmla="*/ 801 h 1902"/>
                <a:gd name="T86" fmla="*/ 3492 w 5143"/>
                <a:gd name="T87" fmla="*/ 702 h 1902"/>
                <a:gd name="T88" fmla="*/ 3231 w 5143"/>
                <a:gd name="T89" fmla="*/ 588 h 1902"/>
                <a:gd name="T90" fmla="*/ 2964 w 5143"/>
                <a:gd name="T91" fmla="*/ 489 h 1902"/>
                <a:gd name="T92" fmla="*/ 2718 w 5143"/>
                <a:gd name="T93" fmla="*/ 405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" name="Freeform 5">
              <a:extLst>
                <a:ext uri="{FF2B5EF4-FFF2-40B4-BE49-F238E27FC236}">
                  <a16:creationId xmlns:a16="http://schemas.microsoft.com/office/drawing/2014/main" id="{47FC5D5A-FA17-8CD9-96FF-4154C659F56F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>
                <a:gd name="T0" fmla="*/ 0 w 5760"/>
                <a:gd name="T1" fmla="*/ 0 h 2325"/>
                <a:gd name="T2" fmla="*/ 0 w 5760"/>
                <a:gd name="T3" fmla="*/ 339 h 2325"/>
                <a:gd name="T4" fmla="*/ 558 w 5760"/>
                <a:gd name="T5" fmla="*/ 357 h 2325"/>
                <a:gd name="T6" fmla="*/ 807 w 5760"/>
                <a:gd name="T7" fmla="*/ 375 h 2325"/>
                <a:gd name="T8" fmla="*/ 1056 w 5760"/>
                <a:gd name="T9" fmla="*/ 399 h 2325"/>
                <a:gd name="T10" fmla="*/ 1272 w 5760"/>
                <a:gd name="T11" fmla="*/ 426 h 2325"/>
                <a:gd name="T12" fmla="*/ 1539 w 5760"/>
                <a:gd name="T13" fmla="*/ 465 h 2325"/>
                <a:gd name="T14" fmla="*/ 1791 w 5760"/>
                <a:gd name="T15" fmla="*/ 510 h 2325"/>
                <a:gd name="T16" fmla="*/ 2076 w 5760"/>
                <a:gd name="T17" fmla="*/ 570 h 2325"/>
                <a:gd name="T18" fmla="*/ 2334 w 5760"/>
                <a:gd name="T19" fmla="*/ 630 h 2325"/>
                <a:gd name="T20" fmla="*/ 2544 w 5760"/>
                <a:gd name="T21" fmla="*/ 687 h 2325"/>
                <a:gd name="T22" fmla="*/ 2775 w 5760"/>
                <a:gd name="T23" fmla="*/ 759 h 2325"/>
                <a:gd name="T24" fmla="*/ 3003 w 5760"/>
                <a:gd name="T25" fmla="*/ 837 h 2325"/>
                <a:gd name="T26" fmla="*/ 3231 w 5760"/>
                <a:gd name="T27" fmla="*/ 924 h 2325"/>
                <a:gd name="T28" fmla="*/ 3438 w 5760"/>
                <a:gd name="T29" fmla="*/ 1005 h 2325"/>
                <a:gd name="T30" fmla="*/ 3663 w 5760"/>
                <a:gd name="T31" fmla="*/ 1110 h 2325"/>
                <a:gd name="T32" fmla="*/ 3903 w 5760"/>
                <a:gd name="T33" fmla="*/ 1233 h 2325"/>
                <a:gd name="T34" fmla="*/ 4149 w 5760"/>
                <a:gd name="T35" fmla="*/ 1374 h 2325"/>
                <a:gd name="T36" fmla="*/ 4353 w 5760"/>
                <a:gd name="T37" fmla="*/ 1506 h 2325"/>
                <a:gd name="T38" fmla="*/ 4491 w 5760"/>
                <a:gd name="T39" fmla="*/ 1602 h 2325"/>
                <a:gd name="T40" fmla="*/ 4668 w 5760"/>
                <a:gd name="T41" fmla="*/ 1740 h 2325"/>
                <a:gd name="T42" fmla="*/ 4824 w 5760"/>
                <a:gd name="T43" fmla="*/ 1875 h 2325"/>
                <a:gd name="T44" fmla="*/ 4968 w 5760"/>
                <a:gd name="T45" fmla="*/ 2016 h 2325"/>
                <a:gd name="T46" fmla="*/ 5100 w 5760"/>
                <a:gd name="T47" fmla="*/ 2154 h 2325"/>
                <a:gd name="T48" fmla="*/ 5238 w 5760"/>
                <a:gd name="T49" fmla="*/ 2324 h 2325"/>
                <a:gd name="T50" fmla="*/ 5759 w 5760"/>
                <a:gd name="T51" fmla="*/ 2324 h 2325"/>
                <a:gd name="T52" fmla="*/ 5759 w 5760"/>
                <a:gd name="T53" fmla="*/ 1245 h 2325"/>
                <a:gd name="T54" fmla="*/ 5580 w 5760"/>
                <a:gd name="T55" fmla="*/ 1119 h 2325"/>
                <a:gd name="T56" fmla="*/ 5400 w 5760"/>
                <a:gd name="T57" fmla="*/ 1020 h 2325"/>
                <a:gd name="T58" fmla="*/ 5205 w 5760"/>
                <a:gd name="T59" fmla="*/ 918 h 2325"/>
                <a:gd name="T60" fmla="*/ 5031 w 5760"/>
                <a:gd name="T61" fmla="*/ 837 h 2325"/>
                <a:gd name="T62" fmla="*/ 4866 w 5760"/>
                <a:gd name="T63" fmla="*/ 771 h 2325"/>
                <a:gd name="T64" fmla="*/ 4710 w 5760"/>
                <a:gd name="T65" fmla="*/ 711 h 2325"/>
                <a:gd name="T66" fmla="*/ 4545 w 5760"/>
                <a:gd name="T67" fmla="*/ 651 h 2325"/>
                <a:gd name="T68" fmla="*/ 4386 w 5760"/>
                <a:gd name="T69" fmla="*/ 600 h 2325"/>
                <a:gd name="T70" fmla="*/ 4248 w 5760"/>
                <a:gd name="T71" fmla="*/ 552 h 2325"/>
                <a:gd name="T72" fmla="*/ 3993 w 5760"/>
                <a:gd name="T73" fmla="*/ 483 h 2325"/>
                <a:gd name="T74" fmla="*/ 3777 w 5760"/>
                <a:gd name="T75" fmla="*/ 423 h 2325"/>
                <a:gd name="T76" fmla="*/ 3564 w 5760"/>
                <a:gd name="T77" fmla="*/ 375 h 2325"/>
                <a:gd name="T78" fmla="*/ 3282 w 5760"/>
                <a:gd name="T79" fmla="*/ 312 h 2325"/>
                <a:gd name="T80" fmla="*/ 3003 w 5760"/>
                <a:gd name="T81" fmla="*/ 261 h 2325"/>
                <a:gd name="T82" fmla="*/ 2733 w 5760"/>
                <a:gd name="T83" fmla="*/ 213 h 2325"/>
                <a:gd name="T84" fmla="*/ 2451 w 5760"/>
                <a:gd name="T85" fmla="*/ 171 h 2325"/>
                <a:gd name="T86" fmla="*/ 2211 w 5760"/>
                <a:gd name="T87" fmla="*/ 138 h 2325"/>
                <a:gd name="T88" fmla="*/ 1974 w 5760"/>
                <a:gd name="T89" fmla="*/ 108 h 2325"/>
                <a:gd name="T90" fmla="*/ 1665 w 5760"/>
                <a:gd name="T91" fmla="*/ 81 h 2325"/>
                <a:gd name="T92" fmla="*/ 1437 w 5760"/>
                <a:gd name="T93" fmla="*/ 60 h 2325"/>
                <a:gd name="T94" fmla="*/ 1125 w 5760"/>
                <a:gd name="T95" fmla="*/ 36 h 2325"/>
                <a:gd name="T96" fmla="*/ 828 w 5760"/>
                <a:gd name="T97" fmla="*/ 21 h 2325"/>
                <a:gd name="T98" fmla="*/ 558 w 5760"/>
                <a:gd name="T99" fmla="*/ 12 h 2325"/>
                <a:gd name="T100" fmla="*/ 282 w 5760"/>
                <a:gd name="T101" fmla="*/ 3 h 2325"/>
                <a:gd name="T102" fmla="*/ 0 w 5760"/>
                <a:gd name="T103" fmla="*/ 0 h 2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" name="Freeform 6">
              <a:extLst>
                <a:ext uri="{FF2B5EF4-FFF2-40B4-BE49-F238E27FC236}">
                  <a16:creationId xmlns:a16="http://schemas.microsoft.com/office/drawing/2014/main" id="{99484711-F5FA-874D-D9C0-549AE40D6F0D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>
                <a:gd name="T0" fmla="*/ 0 w 5760"/>
                <a:gd name="T1" fmla="*/ 0 h 1573"/>
                <a:gd name="T2" fmla="*/ 0 w 5760"/>
                <a:gd name="T3" fmla="*/ 351 h 1573"/>
                <a:gd name="T4" fmla="*/ 282 w 5760"/>
                <a:gd name="T5" fmla="*/ 357 h 1573"/>
                <a:gd name="T6" fmla="*/ 627 w 5760"/>
                <a:gd name="T7" fmla="*/ 363 h 1573"/>
                <a:gd name="T8" fmla="*/ 960 w 5760"/>
                <a:gd name="T9" fmla="*/ 375 h 1573"/>
                <a:gd name="T10" fmla="*/ 1218 w 5760"/>
                <a:gd name="T11" fmla="*/ 393 h 1573"/>
                <a:gd name="T12" fmla="*/ 1470 w 5760"/>
                <a:gd name="T13" fmla="*/ 411 h 1573"/>
                <a:gd name="T14" fmla="*/ 1746 w 5760"/>
                <a:gd name="T15" fmla="*/ 435 h 1573"/>
                <a:gd name="T16" fmla="*/ 2022 w 5760"/>
                <a:gd name="T17" fmla="*/ 462 h 1573"/>
                <a:gd name="T18" fmla="*/ 2340 w 5760"/>
                <a:gd name="T19" fmla="*/ 504 h 1573"/>
                <a:gd name="T20" fmla="*/ 2664 w 5760"/>
                <a:gd name="T21" fmla="*/ 549 h 1573"/>
                <a:gd name="T22" fmla="*/ 2952 w 5760"/>
                <a:gd name="T23" fmla="*/ 597 h 1573"/>
                <a:gd name="T24" fmla="*/ 3225 w 5760"/>
                <a:gd name="T25" fmla="*/ 648 h 1573"/>
                <a:gd name="T26" fmla="*/ 3513 w 5760"/>
                <a:gd name="T27" fmla="*/ 708 h 1573"/>
                <a:gd name="T28" fmla="*/ 3693 w 5760"/>
                <a:gd name="T29" fmla="*/ 750 h 1573"/>
                <a:gd name="T30" fmla="*/ 3936 w 5760"/>
                <a:gd name="T31" fmla="*/ 810 h 1573"/>
                <a:gd name="T32" fmla="*/ 4095 w 5760"/>
                <a:gd name="T33" fmla="*/ 855 h 1573"/>
                <a:gd name="T34" fmla="*/ 4281 w 5760"/>
                <a:gd name="T35" fmla="*/ 909 h 1573"/>
                <a:gd name="T36" fmla="*/ 4503 w 5760"/>
                <a:gd name="T37" fmla="*/ 981 h 1573"/>
                <a:gd name="T38" fmla="*/ 4704 w 5760"/>
                <a:gd name="T39" fmla="*/ 1053 h 1573"/>
                <a:gd name="T40" fmla="*/ 4911 w 5760"/>
                <a:gd name="T41" fmla="*/ 1131 h 1573"/>
                <a:gd name="T42" fmla="*/ 5073 w 5760"/>
                <a:gd name="T43" fmla="*/ 1197 h 1573"/>
                <a:gd name="T44" fmla="*/ 5256 w 5760"/>
                <a:gd name="T45" fmla="*/ 1281 h 1573"/>
                <a:gd name="T46" fmla="*/ 5475 w 5760"/>
                <a:gd name="T47" fmla="*/ 1401 h 1573"/>
                <a:gd name="T48" fmla="*/ 5628 w 5760"/>
                <a:gd name="T49" fmla="*/ 1482 h 1573"/>
                <a:gd name="T50" fmla="*/ 5759 w 5760"/>
                <a:gd name="T51" fmla="*/ 1572 h 1573"/>
                <a:gd name="T52" fmla="*/ 5759 w 5760"/>
                <a:gd name="T53" fmla="*/ 633 h 1573"/>
                <a:gd name="T54" fmla="*/ 5493 w 5760"/>
                <a:gd name="T55" fmla="*/ 570 h 1573"/>
                <a:gd name="T56" fmla="*/ 5214 w 5760"/>
                <a:gd name="T57" fmla="*/ 501 h 1573"/>
                <a:gd name="T58" fmla="*/ 4950 w 5760"/>
                <a:gd name="T59" fmla="*/ 444 h 1573"/>
                <a:gd name="T60" fmla="*/ 4701 w 5760"/>
                <a:gd name="T61" fmla="*/ 396 h 1573"/>
                <a:gd name="T62" fmla="*/ 4425 w 5760"/>
                <a:gd name="T63" fmla="*/ 348 h 1573"/>
                <a:gd name="T64" fmla="*/ 4110 w 5760"/>
                <a:gd name="T65" fmla="*/ 294 h 1573"/>
                <a:gd name="T66" fmla="*/ 3813 w 5760"/>
                <a:gd name="T67" fmla="*/ 252 h 1573"/>
                <a:gd name="T68" fmla="*/ 3549 w 5760"/>
                <a:gd name="T69" fmla="*/ 213 h 1573"/>
                <a:gd name="T70" fmla="*/ 3261 w 5760"/>
                <a:gd name="T71" fmla="*/ 183 h 1573"/>
                <a:gd name="T72" fmla="*/ 3015 w 5760"/>
                <a:gd name="T73" fmla="*/ 153 h 1573"/>
                <a:gd name="T74" fmla="*/ 2757 w 5760"/>
                <a:gd name="T75" fmla="*/ 129 h 1573"/>
                <a:gd name="T76" fmla="*/ 2520 w 5760"/>
                <a:gd name="T77" fmla="*/ 105 h 1573"/>
                <a:gd name="T78" fmla="*/ 2301 w 5760"/>
                <a:gd name="T79" fmla="*/ 87 h 1573"/>
                <a:gd name="T80" fmla="*/ 2013 w 5760"/>
                <a:gd name="T81" fmla="*/ 66 h 1573"/>
                <a:gd name="T82" fmla="*/ 1731 w 5760"/>
                <a:gd name="T83" fmla="*/ 48 h 1573"/>
                <a:gd name="T84" fmla="*/ 1524 w 5760"/>
                <a:gd name="T85" fmla="*/ 39 h 1573"/>
                <a:gd name="T86" fmla="*/ 1260 w 5760"/>
                <a:gd name="T87" fmla="*/ 27 h 1573"/>
                <a:gd name="T88" fmla="*/ 966 w 5760"/>
                <a:gd name="T89" fmla="*/ 15 h 1573"/>
                <a:gd name="T90" fmla="*/ 714 w 5760"/>
                <a:gd name="T91" fmla="*/ 12 h 1573"/>
                <a:gd name="T92" fmla="*/ 510 w 5760"/>
                <a:gd name="T93" fmla="*/ 6 h 1573"/>
                <a:gd name="T94" fmla="*/ 243 w 5760"/>
                <a:gd name="T95" fmla="*/ 0 h 1573"/>
                <a:gd name="T96" fmla="*/ 0 w 5760"/>
                <a:gd name="T97" fmla="*/ 0 h 1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" name="Freeform 7">
              <a:extLst>
                <a:ext uri="{FF2B5EF4-FFF2-40B4-BE49-F238E27FC236}">
                  <a16:creationId xmlns:a16="http://schemas.microsoft.com/office/drawing/2014/main" id="{43EF084D-C825-2004-67F3-431433E350CA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>
                <a:gd name="T0" fmla="*/ 0 w 5760"/>
                <a:gd name="T1" fmla="*/ 0 h 970"/>
                <a:gd name="T2" fmla="*/ 0 w 5760"/>
                <a:gd name="T3" fmla="*/ 339 h 970"/>
                <a:gd name="T4" fmla="*/ 318 w 5760"/>
                <a:gd name="T5" fmla="*/ 342 h 970"/>
                <a:gd name="T6" fmla="*/ 591 w 5760"/>
                <a:gd name="T7" fmla="*/ 348 h 970"/>
                <a:gd name="T8" fmla="*/ 846 w 5760"/>
                <a:gd name="T9" fmla="*/ 354 h 970"/>
                <a:gd name="T10" fmla="*/ 1074 w 5760"/>
                <a:gd name="T11" fmla="*/ 360 h 970"/>
                <a:gd name="T12" fmla="*/ 1314 w 5760"/>
                <a:gd name="T13" fmla="*/ 366 h 970"/>
                <a:gd name="T14" fmla="*/ 1599 w 5760"/>
                <a:gd name="T15" fmla="*/ 381 h 970"/>
                <a:gd name="T16" fmla="*/ 1911 w 5760"/>
                <a:gd name="T17" fmla="*/ 399 h 970"/>
                <a:gd name="T18" fmla="*/ 2241 w 5760"/>
                <a:gd name="T19" fmla="*/ 420 h 970"/>
                <a:gd name="T20" fmla="*/ 2619 w 5760"/>
                <a:gd name="T21" fmla="*/ 453 h 970"/>
                <a:gd name="T22" fmla="*/ 2889 w 5760"/>
                <a:gd name="T23" fmla="*/ 477 h 970"/>
                <a:gd name="T24" fmla="*/ 3177 w 5760"/>
                <a:gd name="T25" fmla="*/ 507 h 970"/>
                <a:gd name="T26" fmla="*/ 3498 w 5760"/>
                <a:gd name="T27" fmla="*/ 543 h 970"/>
                <a:gd name="T28" fmla="*/ 3813 w 5760"/>
                <a:gd name="T29" fmla="*/ 585 h 970"/>
                <a:gd name="T30" fmla="*/ 4044 w 5760"/>
                <a:gd name="T31" fmla="*/ 618 h 970"/>
                <a:gd name="T32" fmla="*/ 4365 w 5760"/>
                <a:gd name="T33" fmla="*/ 669 h 970"/>
                <a:gd name="T34" fmla="*/ 4683 w 5760"/>
                <a:gd name="T35" fmla="*/ 726 h 970"/>
                <a:gd name="T36" fmla="*/ 4980 w 5760"/>
                <a:gd name="T37" fmla="*/ 786 h 970"/>
                <a:gd name="T38" fmla="*/ 5268 w 5760"/>
                <a:gd name="T39" fmla="*/ 846 h 970"/>
                <a:gd name="T40" fmla="*/ 5646 w 5760"/>
                <a:gd name="T41" fmla="*/ 942 h 970"/>
                <a:gd name="T42" fmla="*/ 5759 w 5760"/>
                <a:gd name="T43" fmla="*/ 969 h 970"/>
                <a:gd name="T44" fmla="*/ 5759 w 5760"/>
                <a:gd name="T45" fmla="*/ 0 h 970"/>
                <a:gd name="T46" fmla="*/ 0 w 5760"/>
                <a:gd name="T47" fmla="*/ 0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" name="Freeform 8">
              <a:extLst>
                <a:ext uri="{FF2B5EF4-FFF2-40B4-BE49-F238E27FC236}">
                  <a16:creationId xmlns:a16="http://schemas.microsoft.com/office/drawing/2014/main" id="{D32B646C-6E8C-79AD-F47A-7A725AFA3E59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>
                <a:gd name="T0" fmla="*/ 0 w 5760"/>
                <a:gd name="T1" fmla="*/ 753 h 1060"/>
                <a:gd name="T2" fmla="*/ 0 w 5760"/>
                <a:gd name="T3" fmla="*/ 1059 h 1060"/>
                <a:gd name="T4" fmla="*/ 5759 w 5760"/>
                <a:gd name="T5" fmla="*/ 1059 h 1060"/>
                <a:gd name="T6" fmla="*/ 5759 w 5760"/>
                <a:gd name="T7" fmla="*/ 0 h 1060"/>
                <a:gd name="T8" fmla="*/ 5430 w 5760"/>
                <a:gd name="T9" fmla="*/ 0 h 1060"/>
                <a:gd name="T10" fmla="*/ 5298 w 5760"/>
                <a:gd name="T11" fmla="*/ 84 h 1060"/>
                <a:gd name="T12" fmla="*/ 5136 w 5760"/>
                <a:gd name="T13" fmla="*/ 159 h 1060"/>
                <a:gd name="T14" fmla="*/ 4968 w 5760"/>
                <a:gd name="T15" fmla="*/ 222 h 1060"/>
                <a:gd name="T16" fmla="*/ 4812 w 5760"/>
                <a:gd name="T17" fmla="*/ 267 h 1060"/>
                <a:gd name="T18" fmla="*/ 4626 w 5760"/>
                <a:gd name="T19" fmla="*/ 324 h 1060"/>
                <a:gd name="T20" fmla="*/ 4440 w 5760"/>
                <a:gd name="T21" fmla="*/ 366 h 1060"/>
                <a:gd name="T22" fmla="*/ 4230 w 5760"/>
                <a:gd name="T23" fmla="*/ 414 h 1060"/>
                <a:gd name="T24" fmla="*/ 3939 w 5760"/>
                <a:gd name="T25" fmla="*/ 468 h 1060"/>
                <a:gd name="T26" fmla="*/ 3711 w 5760"/>
                <a:gd name="T27" fmla="*/ 504 h 1060"/>
                <a:gd name="T28" fmla="*/ 3441 w 5760"/>
                <a:gd name="T29" fmla="*/ 543 h 1060"/>
                <a:gd name="T30" fmla="*/ 3189 w 5760"/>
                <a:gd name="T31" fmla="*/ 579 h 1060"/>
                <a:gd name="T32" fmla="*/ 2925 w 5760"/>
                <a:gd name="T33" fmla="*/ 606 h 1060"/>
                <a:gd name="T34" fmla="*/ 2679 w 5760"/>
                <a:gd name="T35" fmla="*/ 633 h 1060"/>
                <a:gd name="T36" fmla="*/ 2418 w 5760"/>
                <a:gd name="T37" fmla="*/ 654 h 1060"/>
                <a:gd name="T38" fmla="*/ 2142 w 5760"/>
                <a:gd name="T39" fmla="*/ 675 h 1060"/>
                <a:gd name="T40" fmla="*/ 1896 w 5760"/>
                <a:gd name="T41" fmla="*/ 693 h 1060"/>
                <a:gd name="T42" fmla="*/ 1647 w 5760"/>
                <a:gd name="T43" fmla="*/ 708 h 1060"/>
                <a:gd name="T44" fmla="*/ 1404 w 5760"/>
                <a:gd name="T45" fmla="*/ 720 h 1060"/>
                <a:gd name="T46" fmla="*/ 1170 w 5760"/>
                <a:gd name="T47" fmla="*/ 732 h 1060"/>
                <a:gd name="T48" fmla="*/ 906 w 5760"/>
                <a:gd name="T49" fmla="*/ 738 h 1060"/>
                <a:gd name="T50" fmla="*/ 534 w 5760"/>
                <a:gd name="T51" fmla="*/ 747 h 1060"/>
                <a:gd name="T52" fmla="*/ 201 w 5760"/>
                <a:gd name="T53" fmla="*/ 753 h 1060"/>
                <a:gd name="T54" fmla="*/ 0 w 5760"/>
                <a:gd name="T55" fmla="*/ 753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" name="Freeform 9">
              <a:extLst>
                <a:ext uri="{FF2B5EF4-FFF2-40B4-BE49-F238E27FC236}">
                  <a16:creationId xmlns:a16="http://schemas.microsoft.com/office/drawing/2014/main" id="{A11E3275-4CC0-26A7-F92C-F66B210DCA8B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>
                <a:gd name="T0" fmla="*/ 0 w 5284"/>
                <a:gd name="T1" fmla="*/ 366 h 673"/>
                <a:gd name="T2" fmla="*/ 0 w 5284"/>
                <a:gd name="T3" fmla="*/ 672 h 673"/>
                <a:gd name="T4" fmla="*/ 303 w 5284"/>
                <a:gd name="T5" fmla="*/ 672 h 673"/>
                <a:gd name="T6" fmla="*/ 723 w 5284"/>
                <a:gd name="T7" fmla="*/ 663 h 673"/>
                <a:gd name="T8" fmla="*/ 1020 w 5284"/>
                <a:gd name="T9" fmla="*/ 654 h 673"/>
                <a:gd name="T10" fmla="*/ 1302 w 5284"/>
                <a:gd name="T11" fmla="*/ 642 h 673"/>
                <a:gd name="T12" fmla="*/ 1554 w 5284"/>
                <a:gd name="T13" fmla="*/ 630 h 673"/>
                <a:gd name="T14" fmla="*/ 1779 w 5284"/>
                <a:gd name="T15" fmla="*/ 615 h 673"/>
                <a:gd name="T16" fmla="*/ 1962 w 5284"/>
                <a:gd name="T17" fmla="*/ 606 h 673"/>
                <a:gd name="T18" fmla="*/ 2193 w 5284"/>
                <a:gd name="T19" fmla="*/ 588 h 673"/>
                <a:gd name="T20" fmla="*/ 2448 w 5284"/>
                <a:gd name="T21" fmla="*/ 570 h 673"/>
                <a:gd name="T22" fmla="*/ 2700 w 5284"/>
                <a:gd name="T23" fmla="*/ 546 h 673"/>
                <a:gd name="T24" fmla="*/ 2904 w 5284"/>
                <a:gd name="T25" fmla="*/ 528 h 673"/>
                <a:gd name="T26" fmla="*/ 3138 w 5284"/>
                <a:gd name="T27" fmla="*/ 498 h 673"/>
                <a:gd name="T28" fmla="*/ 3324 w 5284"/>
                <a:gd name="T29" fmla="*/ 474 h 673"/>
                <a:gd name="T30" fmla="*/ 3534 w 5284"/>
                <a:gd name="T31" fmla="*/ 447 h 673"/>
                <a:gd name="T32" fmla="*/ 3735 w 5284"/>
                <a:gd name="T33" fmla="*/ 420 h 673"/>
                <a:gd name="T34" fmla="*/ 3933 w 5284"/>
                <a:gd name="T35" fmla="*/ 384 h 673"/>
                <a:gd name="T36" fmla="*/ 4116 w 5284"/>
                <a:gd name="T37" fmla="*/ 351 h 673"/>
                <a:gd name="T38" fmla="*/ 4266 w 5284"/>
                <a:gd name="T39" fmla="*/ 318 h 673"/>
                <a:gd name="T40" fmla="*/ 4446 w 5284"/>
                <a:gd name="T41" fmla="*/ 279 h 673"/>
                <a:gd name="T42" fmla="*/ 4620 w 5284"/>
                <a:gd name="T43" fmla="*/ 237 h 673"/>
                <a:gd name="T44" fmla="*/ 4779 w 5284"/>
                <a:gd name="T45" fmla="*/ 192 h 673"/>
                <a:gd name="T46" fmla="*/ 4920 w 5284"/>
                <a:gd name="T47" fmla="*/ 147 h 673"/>
                <a:gd name="T48" fmla="*/ 5085 w 5284"/>
                <a:gd name="T49" fmla="*/ 90 h 673"/>
                <a:gd name="T50" fmla="*/ 5193 w 5284"/>
                <a:gd name="T51" fmla="*/ 42 h 673"/>
                <a:gd name="T52" fmla="*/ 5283 w 5284"/>
                <a:gd name="T53" fmla="*/ 0 h 673"/>
                <a:gd name="T54" fmla="*/ 3201 w 5284"/>
                <a:gd name="T55" fmla="*/ 0 h 673"/>
                <a:gd name="T56" fmla="*/ 2982 w 5284"/>
                <a:gd name="T57" fmla="*/ 57 h 673"/>
                <a:gd name="T58" fmla="*/ 2775 w 5284"/>
                <a:gd name="T59" fmla="*/ 108 h 673"/>
                <a:gd name="T60" fmla="*/ 2562 w 5284"/>
                <a:gd name="T61" fmla="*/ 150 h 673"/>
                <a:gd name="T62" fmla="*/ 2397 w 5284"/>
                <a:gd name="T63" fmla="*/ 183 h 673"/>
                <a:gd name="T64" fmla="*/ 2205 w 5284"/>
                <a:gd name="T65" fmla="*/ 213 h 673"/>
                <a:gd name="T66" fmla="*/ 2001 w 5284"/>
                <a:gd name="T67" fmla="*/ 243 h 673"/>
                <a:gd name="T68" fmla="*/ 1776 w 5284"/>
                <a:gd name="T69" fmla="*/ 273 h 673"/>
                <a:gd name="T70" fmla="*/ 1536 w 5284"/>
                <a:gd name="T71" fmla="*/ 297 h 673"/>
                <a:gd name="T72" fmla="*/ 1344 w 5284"/>
                <a:gd name="T73" fmla="*/ 312 h 673"/>
                <a:gd name="T74" fmla="*/ 1134 w 5284"/>
                <a:gd name="T75" fmla="*/ 330 h 673"/>
                <a:gd name="T76" fmla="*/ 921 w 5284"/>
                <a:gd name="T77" fmla="*/ 342 h 673"/>
                <a:gd name="T78" fmla="*/ 696 w 5284"/>
                <a:gd name="T79" fmla="*/ 354 h 673"/>
                <a:gd name="T80" fmla="*/ 501 w 5284"/>
                <a:gd name="T81" fmla="*/ 360 h 673"/>
                <a:gd name="T82" fmla="*/ 279 w 5284"/>
                <a:gd name="T83" fmla="*/ 366 h 673"/>
                <a:gd name="T84" fmla="*/ 99 w 5284"/>
                <a:gd name="T85" fmla="*/ 369 h 673"/>
                <a:gd name="T86" fmla="*/ 0 w 5284"/>
                <a:gd name="T87" fmla="*/ 366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Freeform 10">
              <a:extLst>
                <a:ext uri="{FF2B5EF4-FFF2-40B4-BE49-F238E27FC236}">
                  <a16:creationId xmlns:a16="http://schemas.microsoft.com/office/drawing/2014/main" id="{21278CC2-F2D5-BC50-FFDB-B213E7E36AE1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>
                <a:gd name="T0" fmla="*/ 0 w 2884"/>
                <a:gd name="T1" fmla="*/ 0 h 286"/>
                <a:gd name="T2" fmla="*/ 0 w 2884"/>
                <a:gd name="T3" fmla="*/ 285 h 286"/>
                <a:gd name="T4" fmla="*/ 192 w 2884"/>
                <a:gd name="T5" fmla="*/ 285 h 286"/>
                <a:gd name="T6" fmla="*/ 384 w 2884"/>
                <a:gd name="T7" fmla="*/ 282 h 286"/>
                <a:gd name="T8" fmla="*/ 579 w 2884"/>
                <a:gd name="T9" fmla="*/ 276 h 286"/>
                <a:gd name="T10" fmla="*/ 789 w 2884"/>
                <a:gd name="T11" fmla="*/ 267 h 286"/>
                <a:gd name="T12" fmla="*/ 999 w 2884"/>
                <a:gd name="T13" fmla="*/ 258 h 286"/>
                <a:gd name="T14" fmla="*/ 1161 w 2884"/>
                <a:gd name="T15" fmla="*/ 246 h 286"/>
                <a:gd name="T16" fmla="*/ 1302 w 2884"/>
                <a:gd name="T17" fmla="*/ 234 h 286"/>
                <a:gd name="T18" fmla="*/ 1458 w 2884"/>
                <a:gd name="T19" fmla="*/ 222 h 286"/>
                <a:gd name="T20" fmla="*/ 1665 w 2884"/>
                <a:gd name="T21" fmla="*/ 201 h 286"/>
                <a:gd name="T22" fmla="*/ 1992 w 2884"/>
                <a:gd name="T23" fmla="*/ 159 h 286"/>
                <a:gd name="T24" fmla="*/ 2301 w 2884"/>
                <a:gd name="T25" fmla="*/ 117 h 286"/>
                <a:gd name="T26" fmla="*/ 2604 w 2884"/>
                <a:gd name="T27" fmla="*/ 60 h 286"/>
                <a:gd name="T28" fmla="*/ 2883 w 2884"/>
                <a:gd name="T29" fmla="*/ 0 h 286"/>
                <a:gd name="T30" fmla="*/ 0 w 2884"/>
                <a:gd name="T3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1" name="Rectangle 19">
            <a:extLst>
              <a:ext uri="{FF2B5EF4-FFF2-40B4-BE49-F238E27FC236}">
                <a16:creationId xmlns:a16="http://schemas.microsoft.com/office/drawing/2014/main" id="{8B98AFE0-5985-FA78-58EB-1F327DF3CEE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92" name="Rectangle 20">
            <a:extLst>
              <a:ext uri="{FF2B5EF4-FFF2-40B4-BE49-F238E27FC236}">
                <a16:creationId xmlns:a16="http://schemas.microsoft.com/office/drawing/2014/main" id="{61C11E33-DA92-32DA-722F-B138CAE71D3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B49DA2BC-E425-54F1-9BAF-BF165D16796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BBFE4D10-0A22-675B-DB5C-B1D6D68B86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D6162D3E-9725-62C6-7086-F67FAE9789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039EA4-11B3-4EF3-8728-A6B2AC168F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9BF61-211A-C40F-1EA1-A85B5DF9B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0D397-7467-0F97-F6BA-85856C1C1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6DD6C-982E-85CF-4645-BAB67D671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03C89-C4DE-CA5A-28A5-0955A8407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454E6-E4FA-925A-7B19-72B43BB39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22BED-F7A3-4CA1-80B9-F67024C90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66124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02BA82-EECC-D036-8C8E-48233A274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7AA7D-102F-F927-C906-66FC4B01E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CEB79-52D8-4907-A078-198B7166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4FC12-0276-8AE1-FEA9-64F494D33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5496F-6026-D229-655E-EB90AA6E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D0956-E7EE-4DA6-8C38-FFE558F58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487528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84955A-1824-3C69-AE17-CE34555634E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401624-C414-96DE-9CFE-415C738E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91F5C-D864-71A9-DD75-5F98001E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1118E-2551-4FC6-38F0-FA53C6FB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9AA79E-B1D2-41EC-9BD9-3B2DACF9E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67520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07664-B463-7679-5DC3-D8D0C0A0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5B3B5-4B11-E2F6-82DD-F2C02EB8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ABCF6-1292-A758-5232-6A2407F47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19FE5-0B06-C86E-41A2-EE2BC5935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662D8-3CD1-D9D4-08CE-1A7799454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6B131-02FC-4862-A37B-E7545EDA5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930873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0096D-0C9E-7950-7C6A-461336A44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B1C9D-E4C7-B990-380F-1F1BEE53E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62B31-D015-3BF3-ABBA-EF91088B7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09F50-6B76-12FD-8C60-B682B3D36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F903A-66AF-B24C-E390-70A39C1D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57009-1E72-4F7B-B596-84F09BD5A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424784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08BA7-F5C9-AC86-F273-704A5E764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8B787-E2A0-E2E6-6E74-57C6E49B1C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347EA-2F21-0BB4-DF82-534370E6F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1A511-C45D-9D27-BBF6-A7751996D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A1D21-1158-AFBC-998C-784188FA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6ED1A-8F3E-69FF-E1F7-098C9182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E94DE-A9A5-4DB3-8F84-3FEC7159A1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2627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1C8D5-D663-97CC-0477-7C6BC554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51FD3-B63E-975F-1283-914E17465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0AF64-CFFE-B009-DFB5-A29AA291C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56441-9F9F-6F80-4ACB-5B31C6783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F0DFCA-F16B-48E3-08D2-068F0EB4F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C57EEE-BBF2-1D5C-6BDE-9E8FB062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C714F0-1091-B72B-9A60-831CD032F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2E7C81-114E-0995-BCEE-4C721FFC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9C302-3336-429E-A760-921D0C3FE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38144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3003-1855-BA10-76E7-476295408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F5D239-7D8C-FE4D-30BB-0246E9B3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5B0708-5131-5C6B-7C61-D47862FE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58F872-7E78-3B29-428E-8EA33202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ACD11-0CA1-4FC6-8EA6-D4B573C48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010861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3EA49F-1EA6-51CB-9A45-56FB38F5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2C276A-4AC8-A81A-B319-65B0EED1B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0092F-FDF8-CAB9-5BBF-D34F866D4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CC5AE-FB4A-4F2A-A020-21AD6EC5D3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07745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CC7BE-86DD-9E8A-B087-102D4375D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B9560-6FFE-D93B-2B9B-A8189B315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98AC9-305E-1DB6-3F3F-3B01706D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362CA-F9A8-8B71-638A-B9BDFFCD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B63AA-952B-327E-BC3C-9762E786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06739-6555-CFFF-A3C2-B48591B7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10DC6-7425-4667-9549-65CB4FEE65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761147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EC1DA-921C-9A66-E10B-D54345561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E3FBEE-950F-E596-6E64-C70E28F00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11C64-AC04-656D-64CF-9F171696A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4DA25-96EC-643D-2423-26CEC667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644EE-78AB-B96D-EE7D-2D168585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6E8F9-EBF6-46BE-8B60-D5927BD4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7505B-77B0-4AD8-9CFA-3CBC0A9A6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92382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>
            <a:extLst>
              <a:ext uri="{FF2B5EF4-FFF2-40B4-BE49-F238E27FC236}">
                <a16:creationId xmlns:a16="http://schemas.microsoft.com/office/drawing/2014/main" id="{08A9E876-210A-26AE-FE64-5BCE43E2B4B5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2050" name="Rectangle 2">
              <a:extLst>
                <a:ext uri="{FF2B5EF4-FFF2-40B4-BE49-F238E27FC236}">
                  <a16:creationId xmlns:a16="http://schemas.microsoft.com/office/drawing/2014/main" id="{E0E914A0-4235-4E6B-6616-C157E7AE202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1" name="Freeform 3">
              <a:extLst>
                <a:ext uri="{FF2B5EF4-FFF2-40B4-BE49-F238E27FC236}">
                  <a16:creationId xmlns:a16="http://schemas.microsoft.com/office/drawing/2014/main" id="{983C3E11-43CC-2326-9A1B-84FC65941F15}"/>
                </a:ext>
              </a:extLst>
            </p:cNvPr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>
                <a:gd name="T0" fmla="*/ 0 w 3625"/>
                <a:gd name="T1" fmla="*/ 1491 h 1492"/>
                <a:gd name="T2" fmla="*/ 0 w 3625"/>
                <a:gd name="T3" fmla="*/ 0 h 1492"/>
                <a:gd name="T4" fmla="*/ 171 w 3625"/>
                <a:gd name="T5" fmla="*/ 3 h 1492"/>
                <a:gd name="T6" fmla="*/ 355 w 3625"/>
                <a:gd name="T7" fmla="*/ 9 h 1492"/>
                <a:gd name="T8" fmla="*/ 499 w 3625"/>
                <a:gd name="T9" fmla="*/ 21 h 1492"/>
                <a:gd name="T10" fmla="*/ 650 w 3625"/>
                <a:gd name="T11" fmla="*/ 36 h 1492"/>
                <a:gd name="T12" fmla="*/ 809 w 3625"/>
                <a:gd name="T13" fmla="*/ 54 h 1492"/>
                <a:gd name="T14" fmla="*/ 957 w 3625"/>
                <a:gd name="T15" fmla="*/ 78 h 1492"/>
                <a:gd name="T16" fmla="*/ 1119 w 3625"/>
                <a:gd name="T17" fmla="*/ 105 h 1492"/>
                <a:gd name="T18" fmla="*/ 1261 w 3625"/>
                <a:gd name="T19" fmla="*/ 133 h 1492"/>
                <a:gd name="T20" fmla="*/ 1441 w 3625"/>
                <a:gd name="T21" fmla="*/ 175 h 1492"/>
                <a:gd name="T22" fmla="*/ 1598 w 3625"/>
                <a:gd name="T23" fmla="*/ 217 h 1492"/>
                <a:gd name="T24" fmla="*/ 1763 w 3625"/>
                <a:gd name="T25" fmla="*/ 269 h 1492"/>
                <a:gd name="T26" fmla="*/ 1887 w 3625"/>
                <a:gd name="T27" fmla="*/ 308 h 1492"/>
                <a:gd name="T28" fmla="*/ 2085 w 3625"/>
                <a:gd name="T29" fmla="*/ 384 h 1492"/>
                <a:gd name="T30" fmla="*/ 2230 w 3625"/>
                <a:gd name="T31" fmla="*/ 444 h 1492"/>
                <a:gd name="T32" fmla="*/ 2456 w 3625"/>
                <a:gd name="T33" fmla="*/ 547 h 1492"/>
                <a:gd name="T34" fmla="*/ 2666 w 3625"/>
                <a:gd name="T35" fmla="*/ 662 h 1492"/>
                <a:gd name="T36" fmla="*/ 2859 w 3625"/>
                <a:gd name="T37" fmla="*/ 786 h 1492"/>
                <a:gd name="T38" fmla="*/ 3046 w 3625"/>
                <a:gd name="T39" fmla="*/ 920 h 1492"/>
                <a:gd name="T40" fmla="*/ 3193 w 3625"/>
                <a:gd name="T41" fmla="*/ 1038 h 1492"/>
                <a:gd name="T42" fmla="*/ 3332 w 3625"/>
                <a:gd name="T43" fmla="*/ 1168 h 1492"/>
                <a:gd name="T44" fmla="*/ 3440 w 3625"/>
                <a:gd name="T45" fmla="*/ 1280 h 1492"/>
                <a:gd name="T46" fmla="*/ 3524 w 3625"/>
                <a:gd name="T47" fmla="*/ 1380 h 1492"/>
                <a:gd name="T48" fmla="*/ 3624 w 3625"/>
                <a:gd name="T49" fmla="*/ 1491 h 1492"/>
                <a:gd name="T50" fmla="*/ 3608 w 3625"/>
                <a:gd name="T51" fmla="*/ 1491 h 1492"/>
                <a:gd name="T52" fmla="*/ 0 w 3625"/>
                <a:gd name="T53" fmla="*/ 1491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2" name="Freeform 4">
              <a:extLst>
                <a:ext uri="{FF2B5EF4-FFF2-40B4-BE49-F238E27FC236}">
                  <a16:creationId xmlns:a16="http://schemas.microsoft.com/office/drawing/2014/main" id="{22A40579-7CB4-C382-98EF-2DA53C92B143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>
                <a:gd name="T0" fmla="*/ 2718 w 5143"/>
                <a:gd name="T1" fmla="*/ 405 h 1902"/>
                <a:gd name="T2" fmla="*/ 2466 w 5143"/>
                <a:gd name="T3" fmla="*/ 333 h 1902"/>
                <a:gd name="T4" fmla="*/ 2202 w 5143"/>
                <a:gd name="T5" fmla="*/ 261 h 1902"/>
                <a:gd name="T6" fmla="*/ 1929 w 5143"/>
                <a:gd name="T7" fmla="*/ 198 h 1902"/>
                <a:gd name="T8" fmla="*/ 1695 w 5143"/>
                <a:gd name="T9" fmla="*/ 153 h 1902"/>
                <a:gd name="T10" fmla="*/ 1434 w 5143"/>
                <a:gd name="T11" fmla="*/ 111 h 1902"/>
                <a:gd name="T12" fmla="*/ 1188 w 5143"/>
                <a:gd name="T13" fmla="*/ 75 h 1902"/>
                <a:gd name="T14" fmla="*/ 957 w 5143"/>
                <a:gd name="T15" fmla="*/ 48 h 1902"/>
                <a:gd name="T16" fmla="*/ 747 w 5143"/>
                <a:gd name="T17" fmla="*/ 30 h 1902"/>
                <a:gd name="T18" fmla="*/ 501 w 5143"/>
                <a:gd name="T19" fmla="*/ 15 h 1902"/>
                <a:gd name="T20" fmla="*/ 246 w 5143"/>
                <a:gd name="T21" fmla="*/ 3 h 1902"/>
                <a:gd name="T22" fmla="*/ 0 w 5143"/>
                <a:gd name="T23" fmla="*/ 0 h 1902"/>
                <a:gd name="T24" fmla="*/ 0 w 5143"/>
                <a:gd name="T25" fmla="*/ 275 h 1902"/>
                <a:gd name="T26" fmla="*/ 0 w 5143"/>
                <a:gd name="T27" fmla="*/ 345 h 1902"/>
                <a:gd name="T28" fmla="*/ 0 w 5143"/>
                <a:gd name="T29" fmla="*/ 275 h 1902"/>
                <a:gd name="T30" fmla="*/ 0 w 5143"/>
                <a:gd name="T31" fmla="*/ 342 h 1902"/>
                <a:gd name="T32" fmla="*/ 339 w 5143"/>
                <a:gd name="T33" fmla="*/ 351 h 1902"/>
                <a:gd name="T34" fmla="*/ 606 w 5143"/>
                <a:gd name="T35" fmla="*/ 372 h 1902"/>
                <a:gd name="T36" fmla="*/ 852 w 5143"/>
                <a:gd name="T37" fmla="*/ 399 h 1902"/>
                <a:gd name="T38" fmla="*/ 1068 w 5143"/>
                <a:gd name="T39" fmla="*/ 435 h 1902"/>
                <a:gd name="T40" fmla="*/ 1275 w 5143"/>
                <a:gd name="T41" fmla="*/ 474 h 1902"/>
                <a:gd name="T42" fmla="*/ 1545 w 5143"/>
                <a:gd name="T43" fmla="*/ 540 h 1902"/>
                <a:gd name="T44" fmla="*/ 1761 w 5143"/>
                <a:gd name="T45" fmla="*/ 603 h 1902"/>
                <a:gd name="T46" fmla="*/ 1971 w 5143"/>
                <a:gd name="T47" fmla="*/ 678 h 1902"/>
                <a:gd name="T48" fmla="*/ 2166 w 5143"/>
                <a:gd name="T49" fmla="*/ 747 h 1902"/>
                <a:gd name="T50" fmla="*/ 2397 w 5143"/>
                <a:gd name="T51" fmla="*/ 852 h 1902"/>
                <a:gd name="T52" fmla="*/ 2613 w 5143"/>
                <a:gd name="T53" fmla="*/ 960 h 1902"/>
                <a:gd name="T54" fmla="*/ 2832 w 5143"/>
                <a:gd name="T55" fmla="*/ 1095 h 1902"/>
                <a:gd name="T56" fmla="*/ 3012 w 5143"/>
                <a:gd name="T57" fmla="*/ 1212 h 1902"/>
                <a:gd name="T58" fmla="*/ 3186 w 5143"/>
                <a:gd name="T59" fmla="*/ 1347 h 1902"/>
                <a:gd name="T60" fmla="*/ 3351 w 5143"/>
                <a:gd name="T61" fmla="*/ 1497 h 1902"/>
                <a:gd name="T62" fmla="*/ 3480 w 5143"/>
                <a:gd name="T63" fmla="*/ 1629 h 1902"/>
                <a:gd name="T64" fmla="*/ 3612 w 5143"/>
                <a:gd name="T65" fmla="*/ 1785 h 1902"/>
                <a:gd name="T66" fmla="*/ 3699 w 5143"/>
                <a:gd name="T67" fmla="*/ 1901 h 1902"/>
                <a:gd name="T68" fmla="*/ 5142 w 5143"/>
                <a:gd name="T69" fmla="*/ 1901 h 1902"/>
                <a:gd name="T70" fmla="*/ 5076 w 5143"/>
                <a:gd name="T71" fmla="*/ 1827 h 1902"/>
                <a:gd name="T72" fmla="*/ 4968 w 5143"/>
                <a:gd name="T73" fmla="*/ 1707 h 1902"/>
                <a:gd name="T74" fmla="*/ 4797 w 5143"/>
                <a:gd name="T75" fmla="*/ 1539 h 1902"/>
                <a:gd name="T76" fmla="*/ 4617 w 5143"/>
                <a:gd name="T77" fmla="*/ 1383 h 1902"/>
                <a:gd name="T78" fmla="*/ 4410 w 5143"/>
                <a:gd name="T79" fmla="*/ 1221 h 1902"/>
                <a:gd name="T80" fmla="*/ 4185 w 5143"/>
                <a:gd name="T81" fmla="*/ 1071 h 1902"/>
                <a:gd name="T82" fmla="*/ 3960 w 5143"/>
                <a:gd name="T83" fmla="*/ 939 h 1902"/>
                <a:gd name="T84" fmla="*/ 3708 w 5143"/>
                <a:gd name="T85" fmla="*/ 801 h 1902"/>
                <a:gd name="T86" fmla="*/ 3492 w 5143"/>
                <a:gd name="T87" fmla="*/ 702 h 1902"/>
                <a:gd name="T88" fmla="*/ 3231 w 5143"/>
                <a:gd name="T89" fmla="*/ 588 h 1902"/>
                <a:gd name="T90" fmla="*/ 2964 w 5143"/>
                <a:gd name="T91" fmla="*/ 489 h 1902"/>
                <a:gd name="T92" fmla="*/ 2718 w 5143"/>
                <a:gd name="T93" fmla="*/ 405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3" name="Freeform 5">
              <a:extLst>
                <a:ext uri="{FF2B5EF4-FFF2-40B4-BE49-F238E27FC236}">
                  <a16:creationId xmlns:a16="http://schemas.microsoft.com/office/drawing/2014/main" id="{8A8106EF-1A48-6D37-5E69-95FE9B31724A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>
                <a:gd name="T0" fmla="*/ 0 w 5760"/>
                <a:gd name="T1" fmla="*/ 0 h 2325"/>
                <a:gd name="T2" fmla="*/ 0 w 5760"/>
                <a:gd name="T3" fmla="*/ 339 h 2325"/>
                <a:gd name="T4" fmla="*/ 558 w 5760"/>
                <a:gd name="T5" fmla="*/ 357 h 2325"/>
                <a:gd name="T6" fmla="*/ 807 w 5760"/>
                <a:gd name="T7" fmla="*/ 375 h 2325"/>
                <a:gd name="T8" fmla="*/ 1056 w 5760"/>
                <a:gd name="T9" fmla="*/ 399 h 2325"/>
                <a:gd name="T10" fmla="*/ 1272 w 5760"/>
                <a:gd name="T11" fmla="*/ 426 h 2325"/>
                <a:gd name="T12" fmla="*/ 1539 w 5760"/>
                <a:gd name="T13" fmla="*/ 465 h 2325"/>
                <a:gd name="T14" fmla="*/ 1791 w 5760"/>
                <a:gd name="T15" fmla="*/ 510 h 2325"/>
                <a:gd name="T16" fmla="*/ 2076 w 5760"/>
                <a:gd name="T17" fmla="*/ 570 h 2325"/>
                <a:gd name="T18" fmla="*/ 2334 w 5760"/>
                <a:gd name="T19" fmla="*/ 630 h 2325"/>
                <a:gd name="T20" fmla="*/ 2544 w 5760"/>
                <a:gd name="T21" fmla="*/ 687 h 2325"/>
                <a:gd name="T22" fmla="*/ 2775 w 5760"/>
                <a:gd name="T23" fmla="*/ 759 h 2325"/>
                <a:gd name="T24" fmla="*/ 3003 w 5760"/>
                <a:gd name="T25" fmla="*/ 837 h 2325"/>
                <a:gd name="T26" fmla="*/ 3231 w 5760"/>
                <a:gd name="T27" fmla="*/ 924 h 2325"/>
                <a:gd name="T28" fmla="*/ 3438 w 5760"/>
                <a:gd name="T29" fmla="*/ 1005 h 2325"/>
                <a:gd name="T30" fmla="*/ 3663 w 5760"/>
                <a:gd name="T31" fmla="*/ 1110 h 2325"/>
                <a:gd name="T32" fmla="*/ 3903 w 5760"/>
                <a:gd name="T33" fmla="*/ 1233 h 2325"/>
                <a:gd name="T34" fmla="*/ 4149 w 5760"/>
                <a:gd name="T35" fmla="*/ 1374 h 2325"/>
                <a:gd name="T36" fmla="*/ 4353 w 5760"/>
                <a:gd name="T37" fmla="*/ 1506 h 2325"/>
                <a:gd name="T38" fmla="*/ 4491 w 5760"/>
                <a:gd name="T39" fmla="*/ 1602 h 2325"/>
                <a:gd name="T40" fmla="*/ 4668 w 5760"/>
                <a:gd name="T41" fmla="*/ 1740 h 2325"/>
                <a:gd name="T42" fmla="*/ 4824 w 5760"/>
                <a:gd name="T43" fmla="*/ 1875 h 2325"/>
                <a:gd name="T44" fmla="*/ 4968 w 5760"/>
                <a:gd name="T45" fmla="*/ 2016 h 2325"/>
                <a:gd name="T46" fmla="*/ 5100 w 5760"/>
                <a:gd name="T47" fmla="*/ 2154 h 2325"/>
                <a:gd name="T48" fmla="*/ 5238 w 5760"/>
                <a:gd name="T49" fmla="*/ 2324 h 2325"/>
                <a:gd name="T50" fmla="*/ 5759 w 5760"/>
                <a:gd name="T51" fmla="*/ 2324 h 2325"/>
                <a:gd name="T52" fmla="*/ 5759 w 5760"/>
                <a:gd name="T53" fmla="*/ 1245 h 2325"/>
                <a:gd name="T54" fmla="*/ 5580 w 5760"/>
                <a:gd name="T55" fmla="*/ 1119 h 2325"/>
                <a:gd name="T56" fmla="*/ 5400 w 5760"/>
                <a:gd name="T57" fmla="*/ 1020 h 2325"/>
                <a:gd name="T58" fmla="*/ 5205 w 5760"/>
                <a:gd name="T59" fmla="*/ 918 h 2325"/>
                <a:gd name="T60" fmla="*/ 5031 w 5760"/>
                <a:gd name="T61" fmla="*/ 837 h 2325"/>
                <a:gd name="T62" fmla="*/ 4866 w 5760"/>
                <a:gd name="T63" fmla="*/ 771 h 2325"/>
                <a:gd name="T64" fmla="*/ 4710 w 5760"/>
                <a:gd name="T65" fmla="*/ 711 h 2325"/>
                <a:gd name="T66" fmla="*/ 4545 w 5760"/>
                <a:gd name="T67" fmla="*/ 651 h 2325"/>
                <a:gd name="T68" fmla="*/ 4386 w 5760"/>
                <a:gd name="T69" fmla="*/ 600 h 2325"/>
                <a:gd name="T70" fmla="*/ 4248 w 5760"/>
                <a:gd name="T71" fmla="*/ 552 h 2325"/>
                <a:gd name="T72" fmla="*/ 3993 w 5760"/>
                <a:gd name="T73" fmla="*/ 483 h 2325"/>
                <a:gd name="T74" fmla="*/ 3777 w 5760"/>
                <a:gd name="T75" fmla="*/ 423 h 2325"/>
                <a:gd name="T76" fmla="*/ 3564 w 5760"/>
                <a:gd name="T77" fmla="*/ 375 h 2325"/>
                <a:gd name="T78" fmla="*/ 3282 w 5760"/>
                <a:gd name="T79" fmla="*/ 312 h 2325"/>
                <a:gd name="T80" fmla="*/ 3003 w 5760"/>
                <a:gd name="T81" fmla="*/ 261 h 2325"/>
                <a:gd name="T82" fmla="*/ 2733 w 5760"/>
                <a:gd name="T83" fmla="*/ 213 h 2325"/>
                <a:gd name="T84" fmla="*/ 2451 w 5760"/>
                <a:gd name="T85" fmla="*/ 171 h 2325"/>
                <a:gd name="T86" fmla="*/ 2211 w 5760"/>
                <a:gd name="T87" fmla="*/ 138 h 2325"/>
                <a:gd name="T88" fmla="*/ 1974 w 5760"/>
                <a:gd name="T89" fmla="*/ 108 h 2325"/>
                <a:gd name="T90" fmla="*/ 1665 w 5760"/>
                <a:gd name="T91" fmla="*/ 81 h 2325"/>
                <a:gd name="T92" fmla="*/ 1437 w 5760"/>
                <a:gd name="T93" fmla="*/ 60 h 2325"/>
                <a:gd name="T94" fmla="*/ 1125 w 5760"/>
                <a:gd name="T95" fmla="*/ 36 h 2325"/>
                <a:gd name="T96" fmla="*/ 828 w 5760"/>
                <a:gd name="T97" fmla="*/ 21 h 2325"/>
                <a:gd name="T98" fmla="*/ 558 w 5760"/>
                <a:gd name="T99" fmla="*/ 12 h 2325"/>
                <a:gd name="T100" fmla="*/ 282 w 5760"/>
                <a:gd name="T101" fmla="*/ 3 h 2325"/>
                <a:gd name="T102" fmla="*/ 0 w 5760"/>
                <a:gd name="T103" fmla="*/ 0 h 2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4" name="Freeform 6">
              <a:extLst>
                <a:ext uri="{FF2B5EF4-FFF2-40B4-BE49-F238E27FC236}">
                  <a16:creationId xmlns:a16="http://schemas.microsoft.com/office/drawing/2014/main" id="{C49C0136-A59E-5C30-FC8C-5D5FFB88B901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>
                <a:gd name="T0" fmla="*/ 0 w 5760"/>
                <a:gd name="T1" fmla="*/ 0 h 1573"/>
                <a:gd name="T2" fmla="*/ 0 w 5760"/>
                <a:gd name="T3" fmla="*/ 351 h 1573"/>
                <a:gd name="T4" fmla="*/ 282 w 5760"/>
                <a:gd name="T5" fmla="*/ 357 h 1573"/>
                <a:gd name="T6" fmla="*/ 627 w 5760"/>
                <a:gd name="T7" fmla="*/ 363 h 1573"/>
                <a:gd name="T8" fmla="*/ 960 w 5760"/>
                <a:gd name="T9" fmla="*/ 375 h 1573"/>
                <a:gd name="T10" fmla="*/ 1218 w 5760"/>
                <a:gd name="T11" fmla="*/ 393 h 1573"/>
                <a:gd name="T12" fmla="*/ 1470 w 5760"/>
                <a:gd name="T13" fmla="*/ 411 h 1573"/>
                <a:gd name="T14" fmla="*/ 1746 w 5760"/>
                <a:gd name="T15" fmla="*/ 435 h 1573"/>
                <a:gd name="T16" fmla="*/ 2022 w 5760"/>
                <a:gd name="T17" fmla="*/ 462 h 1573"/>
                <a:gd name="T18" fmla="*/ 2340 w 5760"/>
                <a:gd name="T19" fmla="*/ 504 h 1573"/>
                <a:gd name="T20" fmla="*/ 2664 w 5760"/>
                <a:gd name="T21" fmla="*/ 549 h 1573"/>
                <a:gd name="T22" fmla="*/ 2952 w 5760"/>
                <a:gd name="T23" fmla="*/ 597 h 1573"/>
                <a:gd name="T24" fmla="*/ 3225 w 5760"/>
                <a:gd name="T25" fmla="*/ 648 h 1573"/>
                <a:gd name="T26" fmla="*/ 3513 w 5760"/>
                <a:gd name="T27" fmla="*/ 708 h 1573"/>
                <a:gd name="T28" fmla="*/ 3693 w 5760"/>
                <a:gd name="T29" fmla="*/ 750 h 1573"/>
                <a:gd name="T30" fmla="*/ 3936 w 5760"/>
                <a:gd name="T31" fmla="*/ 810 h 1573"/>
                <a:gd name="T32" fmla="*/ 4095 w 5760"/>
                <a:gd name="T33" fmla="*/ 855 h 1573"/>
                <a:gd name="T34" fmla="*/ 4281 w 5760"/>
                <a:gd name="T35" fmla="*/ 909 h 1573"/>
                <a:gd name="T36" fmla="*/ 4503 w 5760"/>
                <a:gd name="T37" fmla="*/ 981 h 1573"/>
                <a:gd name="T38" fmla="*/ 4704 w 5760"/>
                <a:gd name="T39" fmla="*/ 1053 h 1573"/>
                <a:gd name="T40" fmla="*/ 4911 w 5760"/>
                <a:gd name="T41" fmla="*/ 1131 h 1573"/>
                <a:gd name="T42" fmla="*/ 5073 w 5760"/>
                <a:gd name="T43" fmla="*/ 1197 h 1573"/>
                <a:gd name="T44" fmla="*/ 5256 w 5760"/>
                <a:gd name="T45" fmla="*/ 1281 h 1573"/>
                <a:gd name="T46" fmla="*/ 5475 w 5760"/>
                <a:gd name="T47" fmla="*/ 1401 h 1573"/>
                <a:gd name="T48" fmla="*/ 5628 w 5760"/>
                <a:gd name="T49" fmla="*/ 1482 h 1573"/>
                <a:gd name="T50" fmla="*/ 5759 w 5760"/>
                <a:gd name="T51" fmla="*/ 1572 h 1573"/>
                <a:gd name="T52" fmla="*/ 5759 w 5760"/>
                <a:gd name="T53" fmla="*/ 633 h 1573"/>
                <a:gd name="T54" fmla="*/ 5493 w 5760"/>
                <a:gd name="T55" fmla="*/ 570 h 1573"/>
                <a:gd name="T56" fmla="*/ 5214 w 5760"/>
                <a:gd name="T57" fmla="*/ 501 h 1573"/>
                <a:gd name="T58" fmla="*/ 4950 w 5760"/>
                <a:gd name="T59" fmla="*/ 444 h 1573"/>
                <a:gd name="T60" fmla="*/ 4701 w 5760"/>
                <a:gd name="T61" fmla="*/ 396 h 1573"/>
                <a:gd name="T62" fmla="*/ 4425 w 5760"/>
                <a:gd name="T63" fmla="*/ 348 h 1573"/>
                <a:gd name="T64" fmla="*/ 4110 w 5760"/>
                <a:gd name="T65" fmla="*/ 294 h 1573"/>
                <a:gd name="T66" fmla="*/ 3813 w 5760"/>
                <a:gd name="T67" fmla="*/ 252 h 1573"/>
                <a:gd name="T68" fmla="*/ 3549 w 5760"/>
                <a:gd name="T69" fmla="*/ 213 h 1573"/>
                <a:gd name="T70" fmla="*/ 3261 w 5760"/>
                <a:gd name="T71" fmla="*/ 183 h 1573"/>
                <a:gd name="T72" fmla="*/ 3015 w 5760"/>
                <a:gd name="T73" fmla="*/ 153 h 1573"/>
                <a:gd name="T74" fmla="*/ 2757 w 5760"/>
                <a:gd name="T75" fmla="*/ 129 h 1573"/>
                <a:gd name="T76" fmla="*/ 2520 w 5760"/>
                <a:gd name="T77" fmla="*/ 105 h 1573"/>
                <a:gd name="T78" fmla="*/ 2301 w 5760"/>
                <a:gd name="T79" fmla="*/ 87 h 1573"/>
                <a:gd name="T80" fmla="*/ 2013 w 5760"/>
                <a:gd name="T81" fmla="*/ 66 h 1573"/>
                <a:gd name="T82" fmla="*/ 1731 w 5760"/>
                <a:gd name="T83" fmla="*/ 48 h 1573"/>
                <a:gd name="T84" fmla="*/ 1524 w 5760"/>
                <a:gd name="T85" fmla="*/ 39 h 1573"/>
                <a:gd name="T86" fmla="*/ 1260 w 5760"/>
                <a:gd name="T87" fmla="*/ 27 h 1573"/>
                <a:gd name="T88" fmla="*/ 966 w 5760"/>
                <a:gd name="T89" fmla="*/ 15 h 1573"/>
                <a:gd name="T90" fmla="*/ 714 w 5760"/>
                <a:gd name="T91" fmla="*/ 12 h 1573"/>
                <a:gd name="T92" fmla="*/ 510 w 5760"/>
                <a:gd name="T93" fmla="*/ 6 h 1573"/>
                <a:gd name="T94" fmla="*/ 243 w 5760"/>
                <a:gd name="T95" fmla="*/ 0 h 1573"/>
                <a:gd name="T96" fmla="*/ 0 w 5760"/>
                <a:gd name="T97" fmla="*/ 0 h 1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5" name="Freeform 7">
              <a:extLst>
                <a:ext uri="{FF2B5EF4-FFF2-40B4-BE49-F238E27FC236}">
                  <a16:creationId xmlns:a16="http://schemas.microsoft.com/office/drawing/2014/main" id="{EB1B0E52-837E-0CB1-C329-5256CBAA6BDE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>
                <a:gd name="T0" fmla="*/ 0 w 5760"/>
                <a:gd name="T1" fmla="*/ 0 h 970"/>
                <a:gd name="T2" fmla="*/ 0 w 5760"/>
                <a:gd name="T3" fmla="*/ 339 h 970"/>
                <a:gd name="T4" fmla="*/ 318 w 5760"/>
                <a:gd name="T5" fmla="*/ 342 h 970"/>
                <a:gd name="T6" fmla="*/ 591 w 5760"/>
                <a:gd name="T7" fmla="*/ 348 h 970"/>
                <a:gd name="T8" fmla="*/ 846 w 5760"/>
                <a:gd name="T9" fmla="*/ 354 h 970"/>
                <a:gd name="T10" fmla="*/ 1074 w 5760"/>
                <a:gd name="T11" fmla="*/ 360 h 970"/>
                <a:gd name="T12" fmla="*/ 1314 w 5760"/>
                <a:gd name="T13" fmla="*/ 366 h 970"/>
                <a:gd name="T14" fmla="*/ 1599 w 5760"/>
                <a:gd name="T15" fmla="*/ 381 h 970"/>
                <a:gd name="T16" fmla="*/ 1911 w 5760"/>
                <a:gd name="T17" fmla="*/ 399 h 970"/>
                <a:gd name="T18" fmla="*/ 2241 w 5760"/>
                <a:gd name="T19" fmla="*/ 420 h 970"/>
                <a:gd name="T20" fmla="*/ 2619 w 5760"/>
                <a:gd name="T21" fmla="*/ 453 h 970"/>
                <a:gd name="T22" fmla="*/ 2889 w 5760"/>
                <a:gd name="T23" fmla="*/ 477 h 970"/>
                <a:gd name="T24" fmla="*/ 3177 w 5760"/>
                <a:gd name="T25" fmla="*/ 507 h 970"/>
                <a:gd name="T26" fmla="*/ 3498 w 5760"/>
                <a:gd name="T27" fmla="*/ 543 h 970"/>
                <a:gd name="T28" fmla="*/ 3813 w 5760"/>
                <a:gd name="T29" fmla="*/ 585 h 970"/>
                <a:gd name="T30" fmla="*/ 4044 w 5760"/>
                <a:gd name="T31" fmla="*/ 618 h 970"/>
                <a:gd name="T32" fmla="*/ 4365 w 5760"/>
                <a:gd name="T33" fmla="*/ 669 h 970"/>
                <a:gd name="T34" fmla="*/ 4683 w 5760"/>
                <a:gd name="T35" fmla="*/ 726 h 970"/>
                <a:gd name="T36" fmla="*/ 4980 w 5760"/>
                <a:gd name="T37" fmla="*/ 786 h 970"/>
                <a:gd name="T38" fmla="*/ 5268 w 5760"/>
                <a:gd name="T39" fmla="*/ 846 h 970"/>
                <a:gd name="T40" fmla="*/ 5646 w 5760"/>
                <a:gd name="T41" fmla="*/ 942 h 970"/>
                <a:gd name="T42" fmla="*/ 5759 w 5760"/>
                <a:gd name="T43" fmla="*/ 969 h 970"/>
                <a:gd name="T44" fmla="*/ 5759 w 5760"/>
                <a:gd name="T45" fmla="*/ 0 h 970"/>
                <a:gd name="T46" fmla="*/ 0 w 5760"/>
                <a:gd name="T47" fmla="*/ 0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6" name="Freeform 8">
              <a:extLst>
                <a:ext uri="{FF2B5EF4-FFF2-40B4-BE49-F238E27FC236}">
                  <a16:creationId xmlns:a16="http://schemas.microsoft.com/office/drawing/2014/main" id="{4788131F-E312-3026-4CCC-D4BB776165DB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>
                <a:gd name="T0" fmla="*/ 0 w 5760"/>
                <a:gd name="T1" fmla="*/ 753 h 1060"/>
                <a:gd name="T2" fmla="*/ 0 w 5760"/>
                <a:gd name="T3" fmla="*/ 1059 h 1060"/>
                <a:gd name="T4" fmla="*/ 5759 w 5760"/>
                <a:gd name="T5" fmla="*/ 1059 h 1060"/>
                <a:gd name="T6" fmla="*/ 5759 w 5760"/>
                <a:gd name="T7" fmla="*/ 0 h 1060"/>
                <a:gd name="T8" fmla="*/ 5430 w 5760"/>
                <a:gd name="T9" fmla="*/ 0 h 1060"/>
                <a:gd name="T10" fmla="*/ 5298 w 5760"/>
                <a:gd name="T11" fmla="*/ 84 h 1060"/>
                <a:gd name="T12" fmla="*/ 5136 w 5760"/>
                <a:gd name="T13" fmla="*/ 159 h 1060"/>
                <a:gd name="T14" fmla="*/ 4968 w 5760"/>
                <a:gd name="T15" fmla="*/ 222 h 1060"/>
                <a:gd name="T16" fmla="*/ 4812 w 5760"/>
                <a:gd name="T17" fmla="*/ 267 h 1060"/>
                <a:gd name="T18" fmla="*/ 4626 w 5760"/>
                <a:gd name="T19" fmla="*/ 324 h 1060"/>
                <a:gd name="T20" fmla="*/ 4440 w 5760"/>
                <a:gd name="T21" fmla="*/ 366 h 1060"/>
                <a:gd name="T22" fmla="*/ 4230 w 5760"/>
                <a:gd name="T23" fmla="*/ 414 h 1060"/>
                <a:gd name="T24" fmla="*/ 3939 w 5760"/>
                <a:gd name="T25" fmla="*/ 468 h 1060"/>
                <a:gd name="T26" fmla="*/ 3711 w 5760"/>
                <a:gd name="T27" fmla="*/ 504 h 1060"/>
                <a:gd name="T28" fmla="*/ 3441 w 5760"/>
                <a:gd name="T29" fmla="*/ 543 h 1060"/>
                <a:gd name="T30" fmla="*/ 3189 w 5760"/>
                <a:gd name="T31" fmla="*/ 579 h 1060"/>
                <a:gd name="T32" fmla="*/ 2925 w 5760"/>
                <a:gd name="T33" fmla="*/ 606 h 1060"/>
                <a:gd name="T34" fmla="*/ 2679 w 5760"/>
                <a:gd name="T35" fmla="*/ 633 h 1060"/>
                <a:gd name="T36" fmla="*/ 2418 w 5760"/>
                <a:gd name="T37" fmla="*/ 654 h 1060"/>
                <a:gd name="T38" fmla="*/ 2142 w 5760"/>
                <a:gd name="T39" fmla="*/ 675 h 1060"/>
                <a:gd name="T40" fmla="*/ 1896 w 5760"/>
                <a:gd name="T41" fmla="*/ 693 h 1060"/>
                <a:gd name="T42" fmla="*/ 1647 w 5760"/>
                <a:gd name="T43" fmla="*/ 708 h 1060"/>
                <a:gd name="T44" fmla="*/ 1404 w 5760"/>
                <a:gd name="T45" fmla="*/ 720 h 1060"/>
                <a:gd name="T46" fmla="*/ 1170 w 5760"/>
                <a:gd name="T47" fmla="*/ 732 h 1060"/>
                <a:gd name="T48" fmla="*/ 906 w 5760"/>
                <a:gd name="T49" fmla="*/ 738 h 1060"/>
                <a:gd name="T50" fmla="*/ 534 w 5760"/>
                <a:gd name="T51" fmla="*/ 747 h 1060"/>
                <a:gd name="T52" fmla="*/ 201 w 5760"/>
                <a:gd name="T53" fmla="*/ 753 h 1060"/>
                <a:gd name="T54" fmla="*/ 0 w 5760"/>
                <a:gd name="T55" fmla="*/ 753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7" name="Freeform 9">
              <a:extLst>
                <a:ext uri="{FF2B5EF4-FFF2-40B4-BE49-F238E27FC236}">
                  <a16:creationId xmlns:a16="http://schemas.microsoft.com/office/drawing/2014/main" id="{9503A9AE-FE93-1E5B-B322-7028246D305A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>
                <a:gd name="T0" fmla="*/ 0 w 5284"/>
                <a:gd name="T1" fmla="*/ 366 h 673"/>
                <a:gd name="T2" fmla="*/ 0 w 5284"/>
                <a:gd name="T3" fmla="*/ 672 h 673"/>
                <a:gd name="T4" fmla="*/ 303 w 5284"/>
                <a:gd name="T5" fmla="*/ 672 h 673"/>
                <a:gd name="T6" fmla="*/ 723 w 5284"/>
                <a:gd name="T7" fmla="*/ 663 h 673"/>
                <a:gd name="T8" fmla="*/ 1020 w 5284"/>
                <a:gd name="T9" fmla="*/ 654 h 673"/>
                <a:gd name="T10" fmla="*/ 1302 w 5284"/>
                <a:gd name="T11" fmla="*/ 642 h 673"/>
                <a:gd name="T12" fmla="*/ 1554 w 5284"/>
                <a:gd name="T13" fmla="*/ 630 h 673"/>
                <a:gd name="T14" fmla="*/ 1779 w 5284"/>
                <a:gd name="T15" fmla="*/ 615 h 673"/>
                <a:gd name="T16" fmla="*/ 1962 w 5284"/>
                <a:gd name="T17" fmla="*/ 606 h 673"/>
                <a:gd name="T18" fmla="*/ 2193 w 5284"/>
                <a:gd name="T19" fmla="*/ 588 h 673"/>
                <a:gd name="T20" fmla="*/ 2448 w 5284"/>
                <a:gd name="T21" fmla="*/ 570 h 673"/>
                <a:gd name="T22" fmla="*/ 2700 w 5284"/>
                <a:gd name="T23" fmla="*/ 546 h 673"/>
                <a:gd name="T24" fmla="*/ 2904 w 5284"/>
                <a:gd name="T25" fmla="*/ 528 h 673"/>
                <a:gd name="T26" fmla="*/ 3138 w 5284"/>
                <a:gd name="T27" fmla="*/ 498 h 673"/>
                <a:gd name="T28" fmla="*/ 3324 w 5284"/>
                <a:gd name="T29" fmla="*/ 474 h 673"/>
                <a:gd name="T30" fmla="*/ 3534 w 5284"/>
                <a:gd name="T31" fmla="*/ 447 h 673"/>
                <a:gd name="T32" fmla="*/ 3735 w 5284"/>
                <a:gd name="T33" fmla="*/ 420 h 673"/>
                <a:gd name="T34" fmla="*/ 3933 w 5284"/>
                <a:gd name="T35" fmla="*/ 384 h 673"/>
                <a:gd name="T36" fmla="*/ 4116 w 5284"/>
                <a:gd name="T37" fmla="*/ 351 h 673"/>
                <a:gd name="T38" fmla="*/ 4266 w 5284"/>
                <a:gd name="T39" fmla="*/ 318 h 673"/>
                <a:gd name="T40" fmla="*/ 4446 w 5284"/>
                <a:gd name="T41" fmla="*/ 279 h 673"/>
                <a:gd name="T42" fmla="*/ 4620 w 5284"/>
                <a:gd name="T43" fmla="*/ 237 h 673"/>
                <a:gd name="T44" fmla="*/ 4779 w 5284"/>
                <a:gd name="T45" fmla="*/ 192 h 673"/>
                <a:gd name="T46" fmla="*/ 4920 w 5284"/>
                <a:gd name="T47" fmla="*/ 147 h 673"/>
                <a:gd name="T48" fmla="*/ 5085 w 5284"/>
                <a:gd name="T49" fmla="*/ 90 h 673"/>
                <a:gd name="T50" fmla="*/ 5193 w 5284"/>
                <a:gd name="T51" fmla="*/ 42 h 673"/>
                <a:gd name="T52" fmla="*/ 5283 w 5284"/>
                <a:gd name="T53" fmla="*/ 0 h 673"/>
                <a:gd name="T54" fmla="*/ 3201 w 5284"/>
                <a:gd name="T55" fmla="*/ 0 h 673"/>
                <a:gd name="T56" fmla="*/ 2982 w 5284"/>
                <a:gd name="T57" fmla="*/ 57 h 673"/>
                <a:gd name="T58" fmla="*/ 2775 w 5284"/>
                <a:gd name="T59" fmla="*/ 108 h 673"/>
                <a:gd name="T60" fmla="*/ 2562 w 5284"/>
                <a:gd name="T61" fmla="*/ 150 h 673"/>
                <a:gd name="T62" fmla="*/ 2397 w 5284"/>
                <a:gd name="T63" fmla="*/ 183 h 673"/>
                <a:gd name="T64" fmla="*/ 2205 w 5284"/>
                <a:gd name="T65" fmla="*/ 213 h 673"/>
                <a:gd name="T66" fmla="*/ 2001 w 5284"/>
                <a:gd name="T67" fmla="*/ 243 h 673"/>
                <a:gd name="T68" fmla="*/ 1776 w 5284"/>
                <a:gd name="T69" fmla="*/ 273 h 673"/>
                <a:gd name="T70" fmla="*/ 1536 w 5284"/>
                <a:gd name="T71" fmla="*/ 297 h 673"/>
                <a:gd name="T72" fmla="*/ 1344 w 5284"/>
                <a:gd name="T73" fmla="*/ 312 h 673"/>
                <a:gd name="T74" fmla="*/ 1134 w 5284"/>
                <a:gd name="T75" fmla="*/ 330 h 673"/>
                <a:gd name="T76" fmla="*/ 921 w 5284"/>
                <a:gd name="T77" fmla="*/ 342 h 673"/>
                <a:gd name="T78" fmla="*/ 696 w 5284"/>
                <a:gd name="T79" fmla="*/ 354 h 673"/>
                <a:gd name="T80" fmla="*/ 501 w 5284"/>
                <a:gd name="T81" fmla="*/ 360 h 673"/>
                <a:gd name="T82" fmla="*/ 279 w 5284"/>
                <a:gd name="T83" fmla="*/ 366 h 673"/>
                <a:gd name="T84" fmla="*/ 99 w 5284"/>
                <a:gd name="T85" fmla="*/ 369 h 673"/>
                <a:gd name="T86" fmla="*/ 0 w 5284"/>
                <a:gd name="T87" fmla="*/ 366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8" name="Freeform 10">
              <a:extLst>
                <a:ext uri="{FF2B5EF4-FFF2-40B4-BE49-F238E27FC236}">
                  <a16:creationId xmlns:a16="http://schemas.microsoft.com/office/drawing/2014/main" id="{CD6BB699-9F55-32B0-B86B-FDB48204ADAA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>
                <a:gd name="T0" fmla="*/ 0 w 2884"/>
                <a:gd name="T1" fmla="*/ 0 h 286"/>
                <a:gd name="T2" fmla="*/ 0 w 2884"/>
                <a:gd name="T3" fmla="*/ 285 h 286"/>
                <a:gd name="T4" fmla="*/ 192 w 2884"/>
                <a:gd name="T5" fmla="*/ 285 h 286"/>
                <a:gd name="T6" fmla="*/ 384 w 2884"/>
                <a:gd name="T7" fmla="*/ 282 h 286"/>
                <a:gd name="T8" fmla="*/ 579 w 2884"/>
                <a:gd name="T9" fmla="*/ 276 h 286"/>
                <a:gd name="T10" fmla="*/ 789 w 2884"/>
                <a:gd name="T11" fmla="*/ 267 h 286"/>
                <a:gd name="T12" fmla="*/ 999 w 2884"/>
                <a:gd name="T13" fmla="*/ 258 h 286"/>
                <a:gd name="T14" fmla="*/ 1161 w 2884"/>
                <a:gd name="T15" fmla="*/ 246 h 286"/>
                <a:gd name="T16" fmla="*/ 1302 w 2884"/>
                <a:gd name="T17" fmla="*/ 234 h 286"/>
                <a:gd name="T18" fmla="*/ 1458 w 2884"/>
                <a:gd name="T19" fmla="*/ 222 h 286"/>
                <a:gd name="T20" fmla="*/ 1665 w 2884"/>
                <a:gd name="T21" fmla="*/ 201 h 286"/>
                <a:gd name="T22" fmla="*/ 1992 w 2884"/>
                <a:gd name="T23" fmla="*/ 159 h 286"/>
                <a:gd name="T24" fmla="*/ 2301 w 2884"/>
                <a:gd name="T25" fmla="*/ 117 h 286"/>
                <a:gd name="T26" fmla="*/ 2604 w 2884"/>
                <a:gd name="T27" fmla="*/ 60 h 286"/>
                <a:gd name="T28" fmla="*/ 2883 w 2884"/>
                <a:gd name="T29" fmla="*/ 0 h 286"/>
                <a:gd name="T30" fmla="*/ 0 w 2884"/>
                <a:gd name="T3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67" name="Rectangle 19">
            <a:extLst>
              <a:ext uri="{FF2B5EF4-FFF2-40B4-BE49-F238E27FC236}">
                <a16:creationId xmlns:a16="http://schemas.microsoft.com/office/drawing/2014/main" id="{99964C27-8705-D1A0-5104-455C7C61D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68" name="Rectangle 20">
            <a:extLst>
              <a:ext uri="{FF2B5EF4-FFF2-40B4-BE49-F238E27FC236}">
                <a16:creationId xmlns:a16="http://schemas.microsoft.com/office/drawing/2014/main" id="{395190B0-0198-B026-75A8-85CA1DCDD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3328AECE-688E-38F1-FC1E-DF1CA50625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70" name="Rectangle 22">
            <a:extLst>
              <a:ext uri="{FF2B5EF4-FFF2-40B4-BE49-F238E27FC236}">
                <a16:creationId xmlns:a16="http://schemas.microsoft.com/office/drawing/2014/main" id="{DFDF6659-64BF-5A7E-02F3-D224197213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1725F6E0-134A-476F-A217-B9CA9DE2F6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48A466-233B-47BC-94B3-602FBA14E1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0F42C2D-240A-A47E-F6E8-A083F7B78A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The Persian Wars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1A2FB3C-6E0B-37C0-9D98-AE2930D221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Greece’s Finest Hours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78A318CB-386C-A7B2-9752-CC23834891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Connection to the Past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BB1A3FAB-B11A-F9AC-6198-75E00EDDB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The modern marathon has its roots in the Battle of Marathon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A Greek soldier, Phidippides, ran from Marathon to Athens (26 miles) to tell the Athenians of the Greek victory and to warn them that the Persians may try to attack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Phidippides died from exhaustion after delivering his message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Today’s 26 mile marathon races remember his heroic act of martyrdom</a:t>
            </a: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DCA4AAC-8CC7-E33E-60A1-ABF73F4EF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for Revenge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DA2D4D8-E1DE-EE47-6FBB-E49BCA12F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Persian Emperor Darius never returned, but his son Emperor Xerxes did</a:t>
            </a:r>
          </a:p>
          <a:p>
            <a:r>
              <a:rPr lang="en-US" altLang="en-US"/>
              <a:t>In 480 B.C. the Persians returned to Greece</a:t>
            </a:r>
          </a:p>
          <a:p>
            <a:r>
              <a:rPr lang="en-US" altLang="en-US"/>
              <a:t>They brought even more men this time around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>
            <a:extLst>
              <a:ext uri="{FF2B5EF4-FFF2-40B4-BE49-F238E27FC236}">
                <a16:creationId xmlns:a16="http://schemas.microsoft.com/office/drawing/2014/main" id="{A7047E7B-7650-D07E-CBE6-EF456D66F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Battle of Thermopylae</a:t>
            </a:r>
          </a:p>
        </p:txBody>
      </p:sp>
      <p:sp>
        <p:nvSpPr>
          <p:cNvPr id="28675" name="Rectangle 1027">
            <a:extLst>
              <a:ext uri="{FF2B5EF4-FFF2-40B4-BE49-F238E27FC236}">
                <a16:creationId xmlns:a16="http://schemas.microsoft.com/office/drawing/2014/main" id="{33E92869-6A4F-970E-137C-395F8DED5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Persians met a force of Greeks at Thermopylae</a:t>
            </a:r>
          </a:p>
          <a:p>
            <a:r>
              <a:rPr lang="en-US" altLang="en-US"/>
              <a:t>This was a small mountain pass that controlled access to all of Greece</a:t>
            </a:r>
          </a:p>
          <a:p>
            <a:r>
              <a:rPr lang="en-US" altLang="en-US"/>
              <a:t>For two days 7,000 Greeks held the Persians back, but…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3" name="Picture 5">
            <a:extLst>
              <a:ext uri="{FF2B5EF4-FFF2-40B4-BE49-F238E27FC236}">
                <a16:creationId xmlns:a16="http://schemas.microsoft.com/office/drawing/2014/main" id="{38CCB653-8EDC-5977-1F6D-8EC5CB379F17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81BBFAE-57D7-C83E-C6AB-FFE29E5D6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Downfall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717F2AB-1303-6934-A269-69AE0A190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Greek traitor showed the Persians a secret passageway</a:t>
            </a:r>
          </a:p>
          <a:p>
            <a:r>
              <a:rPr lang="en-US" altLang="en-US"/>
              <a:t>This allowed the Persians to sneak up from behind and attack the Greeks</a:t>
            </a:r>
          </a:p>
          <a:p>
            <a:r>
              <a:rPr lang="en-US" altLang="en-US"/>
              <a:t>Most of the Greek defenders ran away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1B5A9AD-17F3-7817-86F4-514B605DC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Heroic Act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93D5AD9-0F46-9A9B-10ED-C745B1765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About 300 Spartans stayed behind and fought to their deaths</a:t>
            </a:r>
          </a:p>
          <a:p>
            <a:r>
              <a:rPr lang="en-US" altLang="en-US"/>
              <a:t>This allowed the other Greeks to escape capture or certain death</a:t>
            </a: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>
            <a:extLst>
              <a:ext uri="{FF2B5EF4-FFF2-40B4-BE49-F238E27FC236}">
                <a16:creationId xmlns:a16="http://schemas.microsoft.com/office/drawing/2014/main" id="{49116EC7-602C-27C8-40B8-A9EFC6AFE218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33375"/>
            <a:ext cx="9144000" cy="6035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>
            <a:extLst>
              <a:ext uri="{FF2B5EF4-FFF2-40B4-BE49-F238E27FC236}">
                <a16:creationId xmlns:a16="http://schemas.microsoft.com/office/drawing/2014/main" id="{C0E8C574-71DD-D6F0-2ED8-FECA8A2B8F5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4788"/>
            <a:ext cx="9144000" cy="6653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2C05949-8152-785D-402B-DB7E3BC64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Here come the Persians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A225A90-8378-5208-BF08-7C5B7698B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Persians poured into Greece</a:t>
            </a:r>
          </a:p>
          <a:p>
            <a:r>
              <a:rPr lang="en-US" altLang="en-US"/>
              <a:t>They got their revenge by wreaking havoc</a:t>
            </a:r>
          </a:p>
          <a:p>
            <a:r>
              <a:rPr lang="en-US" altLang="en-US"/>
              <a:t>They even burned Athens to the ground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What were the Greeks to do?</a:t>
            </a:r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0101C9F-E5E5-BFAC-5969-C58B5873B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Battle of Salamis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8EB61E4-1A72-F591-832D-63DB558C4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 their city-state burned the Athenian people and the army escaped to the island of Salamis</a:t>
            </a:r>
          </a:p>
          <a:p>
            <a:r>
              <a:rPr lang="en-US" altLang="en-US"/>
              <a:t>The Persians were quick to follow the retreating Greeks to Salamis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31D5CC8-FD41-476C-B97C-840EDD759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altLang="en-US"/>
              <a:t>Where is Persia?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EE078862-D353-7392-0FA6-93D6AE946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9154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C095BDC-AEC2-2153-9708-79A4D5461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Those Clever Athenians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407C0FD-16EE-3432-B06A-A5863385C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The Greeks ships first sailed from shore like they were fleeing the island</a:t>
            </a:r>
          </a:p>
          <a:p>
            <a:r>
              <a:rPr lang="en-US" altLang="en-US" sz="2800"/>
              <a:t>They then turned quickly around and began ramming the Persian ships</a:t>
            </a:r>
          </a:p>
          <a:p>
            <a:r>
              <a:rPr lang="en-US" altLang="en-US" sz="2800"/>
              <a:t>Before the Persians knew what had happened half of their fleet was on the ocean floor</a:t>
            </a:r>
          </a:p>
          <a:p>
            <a:r>
              <a:rPr lang="en-US" altLang="en-US" sz="2800"/>
              <a:t>The Persians once again retreated back to Persia</a:t>
            </a: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3" name="Picture 5">
            <a:extLst>
              <a:ext uri="{FF2B5EF4-FFF2-40B4-BE49-F238E27FC236}">
                <a16:creationId xmlns:a16="http://schemas.microsoft.com/office/drawing/2014/main" id="{F3159057-9929-E074-E9A4-C4541F0EADCB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8425"/>
            <a:ext cx="9144000" cy="675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5444D103-2419-8732-2914-2AE2307FF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Final Battle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EE3008C-1F62-47A8-1FAA-13CFA8728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Battle of Plataea</a:t>
            </a:r>
          </a:p>
          <a:p>
            <a:r>
              <a:rPr lang="en-US" altLang="en-US"/>
              <a:t>The Greeks and Persians at equal strength</a:t>
            </a:r>
          </a:p>
          <a:p>
            <a:r>
              <a:rPr lang="en-US" altLang="en-US"/>
              <a:t>Athens and Sparta fought side by side</a:t>
            </a:r>
          </a:p>
          <a:p>
            <a:r>
              <a:rPr lang="en-US" altLang="en-US"/>
              <a:t>Greek military superiority won out and Persia retreated for good</a:t>
            </a: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4262FB9-30C1-1146-E947-B9FAFEC54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did the Greeks do it?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1077D97-7234-FF55-26C2-F9071CA3A3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Three reasons</a:t>
            </a:r>
          </a:p>
          <a:p>
            <a:pPr lvl="1"/>
            <a:r>
              <a:rPr lang="en-US" altLang="en-US"/>
              <a:t>Inherent advantage of the defender</a:t>
            </a:r>
          </a:p>
          <a:p>
            <a:pPr lvl="1"/>
            <a:r>
              <a:rPr lang="en-US" altLang="en-US"/>
              <a:t>They were better soldiers </a:t>
            </a:r>
          </a:p>
          <a:p>
            <a:pPr lvl="1"/>
            <a:r>
              <a:rPr lang="en-US" altLang="en-US"/>
              <a:t>They used the element of surprise</a:t>
            </a:r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>
            <a:extLst>
              <a:ext uri="{FF2B5EF4-FFF2-40B4-BE49-F238E27FC236}">
                <a16:creationId xmlns:a16="http://schemas.microsoft.com/office/drawing/2014/main" id="{8D14BA75-838A-81EB-9E3F-2EF612098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CC332D6-E907-6D20-D731-58AF1FB07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Fight?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2FB9A69-AC45-CF2B-6AB7-3FE1D8592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Greeks had been settling on the west coast of Asia Minor (Persia)</a:t>
            </a:r>
          </a:p>
          <a:p>
            <a:r>
              <a:rPr lang="en-US" altLang="en-US"/>
              <a:t>Persia conquered these colonies</a:t>
            </a:r>
          </a:p>
          <a:p>
            <a:r>
              <a:rPr lang="en-US" altLang="en-US"/>
              <a:t>In 499 B.C. Greeks in these colonies revolted against Persian rule (they were used to ruling themselves—democracy)</a:t>
            </a:r>
          </a:p>
          <a:p>
            <a:r>
              <a:rPr lang="en-US" altLang="en-US"/>
              <a:t>Athens sent troops to support the revolt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7AA8C39-2D4A-56CF-7DF9-4456E20C9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Crushing the Revolt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A107AF0-9109-9A3C-2643-EA5DEB718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Emperor Darius of Persia crushed the revolt rather quickly</a:t>
            </a:r>
          </a:p>
          <a:p>
            <a:r>
              <a:rPr lang="en-US" altLang="en-US"/>
              <a:t>He decided to punish Athens for helping the colonies</a:t>
            </a:r>
          </a:p>
          <a:p>
            <a:r>
              <a:rPr lang="en-US" altLang="en-US"/>
              <a:t>After training for a few years Darius sent troops to invade Greece</a:t>
            </a:r>
          </a:p>
          <a:p>
            <a:r>
              <a:rPr lang="en-US" altLang="en-US"/>
              <a:t>Sailed on to the Bay of Marathon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5A1BFB4-228D-74AF-E1C0-8BA2B6997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Battle of Marathon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C302768-5A4D-C7E9-0EF8-44FEE8C31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Athens asked Sparta to help, but Spartan troops would not arrive for 9 days (they were in the middle of religious festivals)</a:t>
            </a:r>
          </a:p>
          <a:p>
            <a:r>
              <a:rPr lang="en-US" altLang="en-US"/>
              <a:t>Other jealous city-states decided not to help Athens against the Persian Empire</a:t>
            </a:r>
          </a:p>
          <a:p>
            <a:r>
              <a:rPr lang="en-US" altLang="en-US"/>
              <a:t>So Athens took on the mighty Persian Empire by themselves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BACFC64-D41E-DF3D-EF82-1A736CC2F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Serious Mismatch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A206C52-3F0B-29BF-928E-3CC02F36A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Persian troops—100,000</a:t>
            </a:r>
          </a:p>
          <a:p>
            <a:r>
              <a:rPr lang="en-US" altLang="en-US"/>
              <a:t>Athenian troops—20,000</a:t>
            </a:r>
          </a:p>
          <a:p>
            <a:endParaRPr lang="en-US" altLang="en-US"/>
          </a:p>
          <a:p>
            <a:r>
              <a:rPr lang="en-US" altLang="en-US"/>
              <a:t>Did Athens really have any hope against these odds?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AD39A20-31D8-980F-4589-F4E9C4463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Victory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9232812-CED1-45A2-C6BE-F448EFEFD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Athenian army was well-trained and did not break formation as they charged the Persian lines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organized charge surprised the large but scattered (and poorly organized) Persian army 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Persian soldiers turned and ran from the oncoming Athenians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1" name="Picture 5">
            <a:extLst>
              <a:ext uri="{FF2B5EF4-FFF2-40B4-BE49-F238E27FC236}">
                <a16:creationId xmlns:a16="http://schemas.microsoft.com/office/drawing/2014/main" id="{20DDDA52-911F-11BB-2CCC-D12A9AF7B008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A8F3BC8-9229-0102-D72F-D4FD654E4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Slaughter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C14C81D-3015-69B9-B7B6-942D64D58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Athenian army almost drove the Persians back to the sea</a:t>
            </a:r>
          </a:p>
          <a:p>
            <a:endParaRPr lang="en-US" altLang="en-US"/>
          </a:p>
          <a:p>
            <a:r>
              <a:rPr lang="en-US" altLang="en-US"/>
              <a:t>Final tally</a:t>
            </a:r>
          </a:p>
          <a:p>
            <a:pPr lvl="1"/>
            <a:r>
              <a:rPr lang="en-US" altLang="en-US"/>
              <a:t>Persians—6, 400 dead</a:t>
            </a:r>
          </a:p>
          <a:p>
            <a:pPr lvl="1"/>
            <a:r>
              <a:rPr lang="en-US" altLang="en-US"/>
              <a:t>Athens—192 dead</a:t>
            </a:r>
          </a:p>
          <a:p>
            <a:pPr lvl="1"/>
            <a:r>
              <a:rPr lang="en-US" altLang="en-US"/>
              <a:t>Darius returned to Persia never to return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91</TotalTime>
  <Words>686</Words>
  <Application>Microsoft Office PowerPoint</Application>
  <PresentationFormat>On-screen Show (4:3)</PresentationFormat>
  <Paragraphs>108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Times New Roman</vt:lpstr>
      <vt:lpstr>Arial</vt:lpstr>
      <vt:lpstr>Pulse</vt:lpstr>
      <vt:lpstr>The Persian Wars</vt:lpstr>
      <vt:lpstr>Where is Persia?</vt:lpstr>
      <vt:lpstr>Why Fight?</vt:lpstr>
      <vt:lpstr>Crushing the Revolt</vt:lpstr>
      <vt:lpstr>The Battle of Marathon</vt:lpstr>
      <vt:lpstr>A Serious Mismatch</vt:lpstr>
      <vt:lpstr>Victory</vt:lpstr>
      <vt:lpstr>PowerPoint Presentation</vt:lpstr>
      <vt:lpstr>A Slaughter</vt:lpstr>
      <vt:lpstr>Connection to the Past</vt:lpstr>
      <vt:lpstr>Back for Revenge</vt:lpstr>
      <vt:lpstr>The Battle of Thermopylae</vt:lpstr>
      <vt:lpstr>PowerPoint Presentation</vt:lpstr>
      <vt:lpstr>The Downfall</vt:lpstr>
      <vt:lpstr>A Heroic Act</vt:lpstr>
      <vt:lpstr>PowerPoint Presentation</vt:lpstr>
      <vt:lpstr>PowerPoint Presentation</vt:lpstr>
      <vt:lpstr>Here come the Persians</vt:lpstr>
      <vt:lpstr>The Battle of Salamis</vt:lpstr>
      <vt:lpstr>Those Clever Athenians</vt:lpstr>
      <vt:lpstr>PowerPoint Presentation</vt:lpstr>
      <vt:lpstr>The Final Battle</vt:lpstr>
      <vt:lpstr>How did the Greeks do it?</vt:lpstr>
      <vt:lpstr>PowerPoint Presentation</vt:lpstr>
    </vt:vector>
  </TitlesOfParts>
  <Company>Wilsona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Persian Wars</dc:title>
  <dc:creator>brobison</dc:creator>
  <cp:lastModifiedBy>Nayan GRIFFITHS</cp:lastModifiedBy>
  <cp:revision>7</cp:revision>
  <cp:lastPrinted>1601-01-01T00:00:00Z</cp:lastPrinted>
  <dcterms:created xsi:type="dcterms:W3CDTF">2005-01-25T22:47:39Z</dcterms:created>
  <dcterms:modified xsi:type="dcterms:W3CDTF">2023-06-06T10:50:57Z</dcterms:modified>
</cp:coreProperties>
</file>